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  <p:sldId id="336" r:id="rId3"/>
    <p:sldId id="256" r:id="rId4"/>
    <p:sldId id="258" r:id="rId5"/>
    <p:sldId id="259" r:id="rId6"/>
    <p:sldId id="262" r:id="rId7"/>
    <p:sldId id="337" r:id="rId8"/>
    <p:sldId id="338" r:id="rId9"/>
    <p:sldId id="279" r:id="rId10"/>
    <p:sldId id="292" r:id="rId11"/>
    <p:sldId id="358" r:id="rId12"/>
    <p:sldId id="349" r:id="rId13"/>
    <p:sldId id="359" r:id="rId14"/>
    <p:sldId id="427" r:id="rId15"/>
  </p:sldIdLst>
  <p:sldSz cx="12192000" cy="6858000"/>
  <p:notesSz cx="6858000" cy="9144000"/>
  <p:embeddedFontLst>
    <p:embeddedFont>
      <p:font typeface="Adobe Arabic" panose="02040503050201020203" pitchFamily="18" charset="-78"/>
      <p:regular r:id="rId16"/>
      <p:bold r:id="rId17"/>
      <p:italic r:id="rId18"/>
      <p:boldItalic r:id="rId19"/>
    </p:embeddedFont>
    <p:embeddedFont>
      <p:font typeface="Arial Black" panose="020B0A04020102020204" pitchFamily="34" charset="0"/>
      <p:bold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Segoe UI Light" panose="020B0502040204020203" pitchFamily="34" charset="0"/>
      <p:regular r:id="rId27"/>
      <p:italic r:id="rId28"/>
    </p:embeddedFont>
  </p:embeddedFont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4343"/>
    <a:srgbClr val="231F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70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126" y="2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F8F8F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F44-41D6-B615-0C92D882B49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F44-41D6-B615-0C92D882B49C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22</c:v>
                </c:pt>
                <c:pt idx="1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F44-41D6-B615-0C92D882B4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F8F8F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7DB-444D-A35A-226522267636}"/>
              </c:ext>
            </c:extLst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7DB-444D-A35A-226522267636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7DB-444D-A35A-2265222676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F8F8F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FB0-498F-8E4A-017324073DB9}"/>
              </c:ext>
            </c:extLst>
          </c:dPt>
          <c:dPt>
            <c:idx val="1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FB0-498F-8E4A-017324073DB9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FB0-498F-8E4A-017324073D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3075C45-A7BA-4A96-A83B-AC6360CAA2C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id-ID" dirty="0"/>
              <a:t>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7343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E0726C5B-6A75-48EF-A578-9730EFAC4B3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622592"/>
            <a:ext cx="2860209" cy="4306530"/>
          </a:xfrm>
          <a:prstGeom prst="rect">
            <a:avLst/>
          </a:prstGeom>
          <a:noFill/>
          <a:effectLst/>
        </p:spPr>
        <p:txBody>
          <a:bodyPr>
            <a:normAutofit/>
          </a:bodyPr>
          <a:lstStyle>
            <a:lvl1pPr marL="342900" indent="-342900" algn="l"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d-ID" dirty="0"/>
              <a:t>Picture</a:t>
            </a:r>
            <a:endParaRPr lang="en-US" dirty="0"/>
          </a:p>
          <a:p>
            <a:endParaRPr lang="id-ID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FFF4BD2-AA7E-4257-BDBA-1BE0CA968B0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110597" y="1943392"/>
            <a:ext cx="2860209" cy="4306530"/>
          </a:xfrm>
          <a:prstGeom prst="rect">
            <a:avLst/>
          </a:prstGeom>
          <a:noFill/>
          <a:effectLst/>
        </p:spPr>
        <p:txBody>
          <a:bodyPr>
            <a:normAutofit/>
          </a:bodyPr>
          <a:lstStyle>
            <a:lvl1pPr marL="342900" indent="-342900" algn="l"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d-ID" dirty="0"/>
              <a:t>Picture</a:t>
            </a:r>
            <a:endParaRPr lang="en-US" dirty="0"/>
          </a:p>
          <a:p>
            <a:endParaRPr lang="id-ID" dirty="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9D0CA1FF-9EE0-4E87-851B-35F3A0E9024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21194" y="622592"/>
            <a:ext cx="2860209" cy="4306530"/>
          </a:xfrm>
          <a:prstGeom prst="rect">
            <a:avLst/>
          </a:prstGeom>
          <a:noFill/>
          <a:effectLst/>
        </p:spPr>
        <p:txBody>
          <a:bodyPr>
            <a:normAutofit/>
          </a:bodyPr>
          <a:lstStyle>
            <a:lvl1pPr marL="342900" indent="-342900" algn="l"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d-ID" dirty="0"/>
              <a:t>Picture</a:t>
            </a:r>
            <a:endParaRPr lang="en-US" dirty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921135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4973638" y="1450975"/>
            <a:ext cx="2239962" cy="39608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d-ID" dirty="0"/>
              <a:t>Picture</a:t>
            </a:r>
            <a:endParaRPr lang="en-US" dirty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6282094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DC637CB1-CD2B-4766-A8C1-F22D6B83F81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4350" y="0"/>
            <a:ext cx="4057650" cy="6858000"/>
          </a:xfrm>
          <a:prstGeom prst="rect">
            <a:avLst/>
          </a:prstGeom>
          <a:noFill/>
          <a:effectLst/>
        </p:spPr>
        <p:txBody>
          <a:bodyPr>
            <a:normAutofit/>
          </a:bodyPr>
          <a:lstStyle>
            <a:lvl1pPr marL="342900" indent="-342900" algn="l"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d-ID" dirty="0"/>
              <a:t>Picture</a:t>
            </a:r>
            <a:endParaRPr lang="en-US" dirty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721594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224D0C-7CB4-40AD-978F-CC718F475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F8236A-73DD-4F08-8B13-47EAF6B46E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1A4CB8-B0EB-4586-B8C3-BFBEE236CD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8C1227-C00C-4F80-93C7-492BD8191E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F9A6561-7EF7-4706-99C3-83E15AC237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0D65C22-CAA4-4324-B805-8AA1B5437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7210-A095-400E-A069-62DDAE7D579F}" type="datetimeFigureOut">
              <a:rPr lang="id-ID" smtClean="0"/>
              <a:t>28/05/2023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5676D9-A657-4C9E-ACB6-844AAD41D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71A0E4-AD94-4842-A19F-95645E344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484C-EB09-4B29-9AA5-03E26DD1362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499372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8F575B-8088-49D9-A603-BCEF30A90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FB985E-701F-41A7-AA01-C7B955AF4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7210-A095-400E-A069-62DDAE7D579F}" type="datetimeFigureOut">
              <a:rPr lang="id-ID" smtClean="0"/>
              <a:t>28/05/2023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FBEB4E-ED8D-4518-8FF5-61493DFC51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E76F8E-2480-406C-A063-9A69695E5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484C-EB09-4B29-9AA5-03E26DD1362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874237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66730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87973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E5938-E0A8-4F8C-A987-B7E93A1F6D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FDA2F71-1B1B-4F5D-974E-1BA782F272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C94A20-F638-4602-88B2-646758C8AF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EDDB8C-605F-4698-9F73-F144D2D29B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7210-A095-400E-A069-62DDAE7D579F}" type="datetimeFigureOut">
              <a:rPr lang="id-ID" smtClean="0"/>
              <a:t>28/05/2023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B11B7A-1FFA-494C-A75F-356A4E8F7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350B36-594E-4F0C-A0C9-91592084F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484C-EB09-4B29-9AA5-03E26DD1362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712448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7EAB9A-FCAF-46AC-A24B-A95CB0EFE3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81C487-3FB5-4B12-9C0D-8FE9AF381F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DEF756-8A03-42E0-BE6B-7F96D7674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7210-A095-400E-A069-62DDAE7D579F}" type="datetimeFigureOut">
              <a:rPr lang="id-ID" smtClean="0"/>
              <a:t>28/05/2023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EAFF6C-EDA3-473E-98F9-415D6CAF0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CE5D6A-AAB4-45AF-A45A-D3738AC5B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484C-EB09-4B29-9AA5-03E26DD1362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936895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ED7DF1-325E-4765-94A4-E778C1F9C9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79920E-6D06-48FB-BD20-D7C4AE1DB5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59417F-D8AD-40BC-B96C-27EB93B6F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7210-A095-400E-A069-62DDAE7D579F}" type="datetimeFigureOut">
              <a:rPr lang="id-ID" smtClean="0"/>
              <a:t>28/05/2023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D56029-3FB0-4092-8EFD-A0BB66A99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3B3F10-4537-442D-9C33-2D14583E6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D484C-EB09-4B29-9AA5-03E26DD1362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51489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232BCD4D-9156-4DE8-AC75-322149998AC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3429000"/>
          </a:xfrm>
          <a:prstGeom prst="rect">
            <a:avLst/>
          </a:prstGeom>
          <a:noFill/>
          <a:effectLst/>
        </p:spPr>
        <p:txBody>
          <a:bodyPr>
            <a:normAutofit/>
          </a:bodyPr>
          <a:lstStyle>
            <a:lvl1pPr marL="342900" indent="-342900" algn="l"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d-ID" dirty="0"/>
              <a:t>Picture</a:t>
            </a:r>
            <a:endParaRPr lang="en-US" dirty="0"/>
          </a:p>
          <a:p>
            <a:endParaRPr lang="id-ID" dirty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A8902FB-C084-4DA6-8E2F-8F2217373CE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193459" y="1760220"/>
            <a:ext cx="5016500" cy="3131820"/>
          </a:xfrm>
          <a:prstGeom prst="rect">
            <a:avLst/>
          </a:prstGeom>
          <a:noFill/>
          <a:effectLst/>
        </p:spPr>
        <p:txBody>
          <a:bodyPr>
            <a:normAutofit/>
          </a:bodyPr>
          <a:lstStyle>
            <a:lvl1pPr marL="342900" indent="-342900" algn="l"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d-ID" dirty="0"/>
              <a:t>Picture</a:t>
            </a:r>
            <a:endParaRPr lang="en-US" dirty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3346005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583792F-24B3-405C-9D0B-1D518853B14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461214" y="3836582"/>
            <a:ext cx="1532148" cy="1864726"/>
          </a:xfrm>
          <a:custGeom>
            <a:avLst/>
            <a:gdLst>
              <a:gd name="connsiteX0" fmla="*/ 0 w 1532148"/>
              <a:gd name="connsiteY0" fmla="*/ 0 h 1864726"/>
              <a:gd name="connsiteX1" fmla="*/ 765078 w 1532148"/>
              <a:gd name="connsiteY1" fmla="*/ 0 h 1864726"/>
              <a:gd name="connsiteX2" fmla="*/ 1532148 w 1532148"/>
              <a:gd name="connsiteY2" fmla="*/ 0 h 1864726"/>
              <a:gd name="connsiteX3" fmla="*/ 1532148 w 1532148"/>
              <a:gd name="connsiteY3" fmla="*/ 318936 h 1864726"/>
              <a:gd name="connsiteX4" fmla="*/ 941505 w 1532148"/>
              <a:gd name="connsiteY4" fmla="*/ 318936 h 1864726"/>
              <a:gd name="connsiteX5" fmla="*/ 941505 w 1532148"/>
              <a:gd name="connsiteY5" fmla="*/ 1864726 h 1864726"/>
              <a:gd name="connsiteX6" fmla="*/ 590643 w 1532148"/>
              <a:gd name="connsiteY6" fmla="*/ 1864726 h 1864726"/>
              <a:gd name="connsiteX7" fmla="*/ 590643 w 1532148"/>
              <a:gd name="connsiteY7" fmla="*/ 318936 h 1864726"/>
              <a:gd name="connsiteX8" fmla="*/ 0 w 1532148"/>
              <a:gd name="connsiteY8" fmla="*/ 318936 h 1864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32148" h="1864726">
                <a:moveTo>
                  <a:pt x="0" y="0"/>
                </a:moveTo>
                <a:cubicBezTo>
                  <a:pt x="265210" y="0"/>
                  <a:pt x="520238" y="0"/>
                  <a:pt x="765078" y="0"/>
                </a:cubicBezTo>
                <a:cubicBezTo>
                  <a:pt x="1009918" y="0"/>
                  <a:pt x="1265610" y="0"/>
                  <a:pt x="1532148" y="0"/>
                </a:cubicBezTo>
                <a:lnTo>
                  <a:pt x="1532148" y="318936"/>
                </a:lnTo>
                <a:lnTo>
                  <a:pt x="941505" y="318936"/>
                </a:lnTo>
                <a:lnTo>
                  <a:pt x="941505" y="1864726"/>
                </a:lnTo>
                <a:lnTo>
                  <a:pt x="590643" y="1864726"/>
                </a:lnTo>
                <a:lnTo>
                  <a:pt x="590643" y="318936"/>
                </a:lnTo>
                <a:lnTo>
                  <a:pt x="0" y="31893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F3F9A7C-834E-43A1-A566-134651DA557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95991" y="1172793"/>
            <a:ext cx="1912673" cy="1941878"/>
          </a:xfrm>
          <a:custGeom>
            <a:avLst/>
            <a:gdLst>
              <a:gd name="connsiteX0" fmla="*/ 957633 w 1912673"/>
              <a:gd name="connsiteY0" fmla="*/ 318930 h 1941878"/>
              <a:gd name="connsiteX1" fmla="*/ 602012 w 1912673"/>
              <a:gd name="connsiteY1" fmla="*/ 422328 h 1941878"/>
              <a:gd name="connsiteX2" fmla="*/ 403108 w 1912673"/>
              <a:gd name="connsiteY2" fmla="*/ 674157 h 1941878"/>
              <a:gd name="connsiteX3" fmla="*/ 345541 w 1912673"/>
              <a:gd name="connsiteY3" fmla="*/ 986900 h 1941878"/>
              <a:gd name="connsiteX4" fmla="*/ 410196 w 1912673"/>
              <a:gd name="connsiteY4" fmla="*/ 1287132 h 1941878"/>
              <a:gd name="connsiteX5" fmla="*/ 605554 w 1912673"/>
              <a:gd name="connsiteY5" fmla="*/ 1524083 h 1941878"/>
              <a:gd name="connsiteX6" fmla="*/ 957633 w 1912673"/>
              <a:gd name="connsiteY6" fmla="*/ 1620281 h 1941878"/>
              <a:gd name="connsiteX7" fmla="*/ 1309613 w 1912673"/>
              <a:gd name="connsiteY7" fmla="*/ 1523392 h 1941878"/>
              <a:gd name="connsiteX8" fmla="*/ 1504280 w 1912673"/>
              <a:gd name="connsiteY8" fmla="*/ 1285161 h 1941878"/>
              <a:gd name="connsiteX9" fmla="*/ 1567064 w 1912673"/>
              <a:gd name="connsiteY9" fmla="*/ 984244 h 1941878"/>
              <a:gd name="connsiteX10" fmla="*/ 1509007 w 1912673"/>
              <a:gd name="connsiteY10" fmla="*/ 672186 h 1941878"/>
              <a:gd name="connsiteX11" fmla="*/ 1311979 w 1912673"/>
              <a:gd name="connsiteY11" fmla="*/ 421637 h 1941878"/>
              <a:gd name="connsiteX12" fmla="*/ 957633 w 1912673"/>
              <a:gd name="connsiteY12" fmla="*/ 318930 h 1941878"/>
              <a:gd name="connsiteX13" fmla="*/ 957633 w 1912673"/>
              <a:gd name="connsiteY13" fmla="*/ 0 h 1941878"/>
              <a:gd name="connsiteX14" fmla="*/ 1491436 w 1912673"/>
              <a:gd name="connsiteY14" fmla="*/ 145570 h 1941878"/>
              <a:gd name="connsiteX15" fmla="*/ 1809902 w 1912673"/>
              <a:gd name="connsiteY15" fmla="*/ 508676 h 1941878"/>
              <a:gd name="connsiteX16" fmla="*/ 1912609 w 1912673"/>
              <a:gd name="connsiteY16" fmla="*/ 978921 h 1941878"/>
              <a:gd name="connsiteX17" fmla="*/ 1808131 w 1912673"/>
              <a:gd name="connsiteY17" fmla="*/ 1442657 h 1941878"/>
              <a:gd name="connsiteX18" fmla="*/ 1494978 w 1912673"/>
              <a:gd name="connsiteY18" fmla="*/ 1799265 h 1941878"/>
              <a:gd name="connsiteX19" fmla="*/ 957633 w 1912673"/>
              <a:gd name="connsiteY19" fmla="*/ 1941878 h 1941878"/>
              <a:gd name="connsiteX20" fmla="*/ 418418 w 1912673"/>
              <a:gd name="connsiteY20" fmla="*/ 1801726 h 1941878"/>
              <a:gd name="connsiteX21" fmla="*/ 102803 w 1912673"/>
              <a:gd name="connsiteY21" fmla="*/ 1448175 h 1941878"/>
              <a:gd name="connsiteX22" fmla="*/ 2 w 1912673"/>
              <a:gd name="connsiteY22" fmla="*/ 981582 h 1941878"/>
              <a:gd name="connsiteX23" fmla="*/ 105164 w 1912673"/>
              <a:gd name="connsiteY23" fmla="*/ 509466 h 1941878"/>
              <a:gd name="connsiteX24" fmla="*/ 423140 w 1912673"/>
              <a:gd name="connsiteY24" fmla="*/ 145665 h 1941878"/>
              <a:gd name="connsiteX25" fmla="*/ 957633 w 1912673"/>
              <a:gd name="connsiteY25" fmla="*/ 0 h 1941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912673" h="1941878">
                <a:moveTo>
                  <a:pt x="957633" y="318930"/>
                </a:moveTo>
                <a:cubicBezTo>
                  <a:pt x="811689" y="321365"/>
                  <a:pt x="693151" y="355828"/>
                  <a:pt x="602012" y="422328"/>
                </a:cubicBezTo>
                <a:cubicBezTo>
                  <a:pt x="510868" y="488823"/>
                  <a:pt x="444569" y="572768"/>
                  <a:pt x="403108" y="674157"/>
                </a:cubicBezTo>
                <a:cubicBezTo>
                  <a:pt x="361641" y="775547"/>
                  <a:pt x="342452" y="879798"/>
                  <a:pt x="345541" y="986900"/>
                </a:cubicBezTo>
                <a:cubicBezTo>
                  <a:pt x="347475" y="1091067"/>
                  <a:pt x="369030" y="1191144"/>
                  <a:pt x="410196" y="1287132"/>
                </a:cubicBezTo>
                <a:cubicBezTo>
                  <a:pt x="451367" y="1383119"/>
                  <a:pt x="516487" y="1462099"/>
                  <a:pt x="605554" y="1524083"/>
                </a:cubicBezTo>
                <a:cubicBezTo>
                  <a:pt x="694626" y="1586061"/>
                  <a:pt x="811985" y="1618131"/>
                  <a:pt x="957633" y="1620281"/>
                </a:cubicBezTo>
                <a:cubicBezTo>
                  <a:pt x="1103298" y="1618094"/>
                  <a:pt x="1220624" y="1585798"/>
                  <a:pt x="1309613" y="1523392"/>
                </a:cubicBezTo>
                <a:cubicBezTo>
                  <a:pt x="1398601" y="1460982"/>
                  <a:pt x="1463494" y="1381575"/>
                  <a:pt x="1504280" y="1285161"/>
                </a:cubicBezTo>
                <a:cubicBezTo>
                  <a:pt x="1545072" y="1188746"/>
                  <a:pt x="1566000" y="1088442"/>
                  <a:pt x="1567064" y="984244"/>
                </a:cubicBezTo>
                <a:cubicBezTo>
                  <a:pt x="1569347" y="877168"/>
                  <a:pt x="1549994" y="773149"/>
                  <a:pt x="1509007" y="672186"/>
                </a:cubicBezTo>
                <a:cubicBezTo>
                  <a:pt x="1468021" y="571223"/>
                  <a:pt x="1402348" y="487705"/>
                  <a:pt x="1311979" y="421637"/>
                </a:cubicBezTo>
                <a:cubicBezTo>
                  <a:pt x="1221610" y="355564"/>
                  <a:pt x="1103498" y="321334"/>
                  <a:pt x="957633" y="318930"/>
                </a:cubicBezTo>
                <a:close/>
                <a:moveTo>
                  <a:pt x="957633" y="0"/>
                </a:moveTo>
                <a:cubicBezTo>
                  <a:pt x="1171421" y="3062"/>
                  <a:pt x="1349356" y="51585"/>
                  <a:pt x="1491436" y="145570"/>
                </a:cubicBezTo>
                <a:cubicBezTo>
                  <a:pt x="1633517" y="239550"/>
                  <a:pt x="1739676" y="360581"/>
                  <a:pt x="1809902" y="508676"/>
                </a:cubicBezTo>
                <a:cubicBezTo>
                  <a:pt x="1880133" y="656770"/>
                  <a:pt x="1914369" y="813514"/>
                  <a:pt x="1912609" y="978921"/>
                </a:cubicBezTo>
                <a:cubicBezTo>
                  <a:pt x="1911265" y="1142447"/>
                  <a:pt x="1876439" y="1297029"/>
                  <a:pt x="1808131" y="1442657"/>
                </a:cubicBezTo>
                <a:cubicBezTo>
                  <a:pt x="1739818" y="1588285"/>
                  <a:pt x="1635435" y="1707156"/>
                  <a:pt x="1494978" y="1799265"/>
                </a:cubicBezTo>
                <a:cubicBezTo>
                  <a:pt x="1354526" y="1891368"/>
                  <a:pt x="1175411" y="1938911"/>
                  <a:pt x="957633" y="1941878"/>
                </a:cubicBezTo>
                <a:cubicBezTo>
                  <a:pt x="739729" y="1939090"/>
                  <a:pt x="559987" y="1892375"/>
                  <a:pt x="418418" y="1801726"/>
                </a:cubicBezTo>
                <a:cubicBezTo>
                  <a:pt x="276843" y="1711083"/>
                  <a:pt x="171638" y="1593229"/>
                  <a:pt x="102803" y="1448175"/>
                </a:cubicBezTo>
                <a:cubicBezTo>
                  <a:pt x="33968" y="1303122"/>
                  <a:pt x="-299" y="1147591"/>
                  <a:pt x="2" y="981582"/>
                </a:cubicBezTo>
                <a:cubicBezTo>
                  <a:pt x="-104" y="815305"/>
                  <a:pt x="34949" y="657935"/>
                  <a:pt x="105164" y="509466"/>
                </a:cubicBezTo>
                <a:cubicBezTo>
                  <a:pt x="175380" y="360992"/>
                  <a:pt x="281370" y="239729"/>
                  <a:pt x="423140" y="145665"/>
                </a:cubicBezTo>
                <a:cubicBezTo>
                  <a:pt x="564910" y="51607"/>
                  <a:pt x="743076" y="3046"/>
                  <a:pt x="95763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45D8C14-B470-48A0-89BB-8732287AA9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44530" y="3836583"/>
            <a:ext cx="2798906" cy="1864724"/>
          </a:xfrm>
          <a:custGeom>
            <a:avLst/>
            <a:gdLst>
              <a:gd name="connsiteX0" fmla="*/ 0 w 2798906"/>
              <a:gd name="connsiteY0" fmla="*/ 0 h 1864724"/>
              <a:gd name="connsiteX1" fmla="*/ 393762 w 2798906"/>
              <a:gd name="connsiteY1" fmla="*/ 0 h 1864724"/>
              <a:gd name="connsiteX2" fmla="*/ 832758 w 2798906"/>
              <a:gd name="connsiteY2" fmla="*/ 1345261 h 1864724"/>
              <a:gd name="connsiteX3" fmla="*/ 1285052 w 2798906"/>
              <a:gd name="connsiteY3" fmla="*/ 0 h 1864724"/>
              <a:gd name="connsiteX4" fmla="*/ 1513860 w 2798906"/>
              <a:gd name="connsiteY4" fmla="*/ 0 h 1864724"/>
              <a:gd name="connsiteX5" fmla="*/ 1979455 w 2798906"/>
              <a:gd name="connsiteY5" fmla="*/ 1345261 h 1864724"/>
              <a:gd name="connsiteX6" fmla="*/ 2405144 w 2798906"/>
              <a:gd name="connsiteY6" fmla="*/ 0 h 1864724"/>
              <a:gd name="connsiteX7" fmla="*/ 2798906 w 2798906"/>
              <a:gd name="connsiteY7" fmla="*/ 0 h 1864724"/>
              <a:gd name="connsiteX8" fmla="*/ 2128445 w 2798906"/>
              <a:gd name="connsiteY8" fmla="*/ 1864724 h 1864724"/>
              <a:gd name="connsiteX9" fmla="*/ 1830465 w 2798906"/>
              <a:gd name="connsiteY9" fmla="*/ 1864724 h 1864724"/>
              <a:gd name="connsiteX10" fmla="*/ 1598996 w 2798906"/>
              <a:gd name="connsiteY10" fmla="*/ 1278666 h 1864724"/>
              <a:gd name="connsiteX11" fmla="*/ 1402115 w 2798906"/>
              <a:gd name="connsiteY11" fmla="*/ 689946 h 1864724"/>
              <a:gd name="connsiteX12" fmla="*/ 1207895 w 2798906"/>
              <a:gd name="connsiteY12" fmla="*/ 1283994 h 1864724"/>
              <a:gd name="connsiteX13" fmla="*/ 981749 w 2798906"/>
              <a:gd name="connsiteY13" fmla="*/ 1864724 h 1864724"/>
              <a:gd name="connsiteX14" fmla="*/ 683763 w 2798906"/>
              <a:gd name="connsiteY14" fmla="*/ 1864724 h 1864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98906" h="1864724">
                <a:moveTo>
                  <a:pt x="0" y="0"/>
                </a:moveTo>
                <a:lnTo>
                  <a:pt x="393762" y="0"/>
                </a:lnTo>
                <a:lnTo>
                  <a:pt x="832758" y="1345261"/>
                </a:lnTo>
                <a:lnTo>
                  <a:pt x="1285052" y="0"/>
                </a:lnTo>
                <a:lnTo>
                  <a:pt x="1513860" y="0"/>
                </a:lnTo>
                <a:lnTo>
                  <a:pt x="1979455" y="1345261"/>
                </a:lnTo>
                <a:lnTo>
                  <a:pt x="2405144" y="0"/>
                </a:lnTo>
                <a:lnTo>
                  <a:pt x="2798906" y="0"/>
                </a:lnTo>
                <a:lnTo>
                  <a:pt x="2128445" y="1864724"/>
                </a:lnTo>
                <a:lnTo>
                  <a:pt x="1830465" y="1864724"/>
                </a:lnTo>
                <a:lnTo>
                  <a:pt x="1598996" y="1278666"/>
                </a:lnTo>
                <a:lnTo>
                  <a:pt x="1402115" y="689946"/>
                </a:lnTo>
                <a:lnTo>
                  <a:pt x="1207895" y="1283994"/>
                </a:lnTo>
                <a:lnTo>
                  <a:pt x="981749" y="1864724"/>
                </a:lnTo>
                <a:lnTo>
                  <a:pt x="683763" y="18647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16BD3C0-5ACE-4205-AFC6-AA66D183849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98639" y="1156690"/>
            <a:ext cx="1593340" cy="1974079"/>
          </a:xfrm>
          <a:custGeom>
            <a:avLst/>
            <a:gdLst>
              <a:gd name="connsiteX0" fmla="*/ 803313 w 1593340"/>
              <a:gd name="connsiteY0" fmla="*/ 173 h 1974079"/>
              <a:gd name="connsiteX1" fmla="*/ 1225055 w 1593340"/>
              <a:gd name="connsiteY1" fmla="*/ 77256 h 1974079"/>
              <a:gd name="connsiteX2" fmla="*/ 1534861 w 1593340"/>
              <a:gd name="connsiteY2" fmla="*/ 369676 h 1974079"/>
              <a:gd name="connsiteX3" fmla="*/ 1255775 w 1593340"/>
              <a:gd name="connsiteY3" fmla="*/ 513381 h 1974079"/>
              <a:gd name="connsiteX4" fmla="*/ 1086774 w 1593340"/>
              <a:gd name="connsiteY4" fmla="*/ 369676 h 1974079"/>
              <a:gd name="connsiteX5" fmla="*/ 813959 w 1593340"/>
              <a:gd name="connsiteY5" fmla="*/ 305806 h 1974079"/>
              <a:gd name="connsiteX6" fmla="*/ 523173 w 1593340"/>
              <a:gd name="connsiteY6" fmla="*/ 377661 h 1974079"/>
              <a:gd name="connsiteX7" fmla="*/ 428018 w 1593340"/>
              <a:gd name="connsiteY7" fmla="*/ 553303 h 1974079"/>
              <a:gd name="connsiteX8" fmla="*/ 551785 w 1593340"/>
              <a:gd name="connsiteY8" fmla="*/ 721293 h 1974079"/>
              <a:gd name="connsiteX9" fmla="*/ 843235 w 1593340"/>
              <a:gd name="connsiteY9" fmla="*/ 787487 h 1974079"/>
              <a:gd name="connsiteX10" fmla="*/ 1210419 w 1593340"/>
              <a:gd name="connsiteY10" fmla="*/ 863874 h 1974079"/>
              <a:gd name="connsiteX11" fmla="*/ 1485226 w 1593340"/>
              <a:gd name="connsiteY11" fmla="*/ 1040202 h 1974079"/>
              <a:gd name="connsiteX12" fmla="*/ 1593340 w 1593340"/>
              <a:gd name="connsiteY12" fmla="*/ 1380940 h 1974079"/>
              <a:gd name="connsiteX13" fmla="*/ 1482860 w 1593340"/>
              <a:gd name="connsiteY13" fmla="*/ 1719123 h 1974079"/>
              <a:gd name="connsiteX14" fmla="*/ 1198588 w 1593340"/>
              <a:gd name="connsiteY14" fmla="*/ 1912441 h 1974079"/>
              <a:gd name="connsiteX15" fmla="*/ 811298 w 1593340"/>
              <a:gd name="connsiteY15" fmla="*/ 1973977 h 1974079"/>
              <a:gd name="connsiteX16" fmla="*/ 314777 w 1593340"/>
              <a:gd name="connsiteY16" fmla="*/ 1872962 h 1974079"/>
              <a:gd name="connsiteX17" fmla="*/ 0 w 1593340"/>
              <a:gd name="connsiteY17" fmla="*/ 1516660 h 1974079"/>
              <a:gd name="connsiteX18" fmla="*/ 292462 w 1593340"/>
              <a:gd name="connsiteY18" fmla="*/ 1364971 h 1974079"/>
              <a:gd name="connsiteX19" fmla="*/ 500600 w 1593340"/>
              <a:gd name="connsiteY19" fmla="*/ 1589511 h 1974079"/>
              <a:gd name="connsiteX20" fmla="*/ 816621 w 1593340"/>
              <a:gd name="connsiteY20" fmla="*/ 1660364 h 1974079"/>
              <a:gd name="connsiteX21" fmla="*/ 1113726 w 1593340"/>
              <a:gd name="connsiteY21" fmla="*/ 1596494 h 1974079"/>
              <a:gd name="connsiteX22" fmla="*/ 1245140 w 1593340"/>
              <a:gd name="connsiteY22" fmla="*/ 1380940 h 1974079"/>
              <a:gd name="connsiteX23" fmla="*/ 1122375 w 1593340"/>
              <a:gd name="connsiteY23" fmla="*/ 1188001 h 1974079"/>
              <a:gd name="connsiteX24" fmla="*/ 813959 w 1593340"/>
              <a:gd name="connsiteY24" fmla="*/ 1106834 h 1974079"/>
              <a:gd name="connsiteX25" fmla="*/ 455150 w 1593340"/>
              <a:gd name="connsiteY25" fmla="*/ 1033303 h 1974079"/>
              <a:gd name="connsiteX26" fmla="*/ 187542 w 1593340"/>
              <a:gd name="connsiteY26" fmla="*/ 864565 h 1974079"/>
              <a:gd name="connsiteX27" fmla="*/ 82480 w 1593340"/>
              <a:gd name="connsiteY27" fmla="*/ 542657 h 1974079"/>
              <a:gd name="connsiteX28" fmla="*/ 193060 w 1593340"/>
              <a:gd name="connsiteY28" fmla="*/ 232370 h 1974079"/>
              <a:gd name="connsiteX29" fmla="*/ 463830 w 1593340"/>
              <a:gd name="connsiteY29" fmla="*/ 56881 h 1974079"/>
              <a:gd name="connsiteX30" fmla="*/ 803313 w 1593340"/>
              <a:gd name="connsiteY30" fmla="*/ 173 h 1974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593340" h="1974079">
                <a:moveTo>
                  <a:pt x="803313" y="173"/>
                </a:moveTo>
                <a:cubicBezTo>
                  <a:pt x="951913" y="-2373"/>
                  <a:pt x="1092497" y="23320"/>
                  <a:pt x="1225055" y="77256"/>
                </a:cubicBezTo>
                <a:cubicBezTo>
                  <a:pt x="1357612" y="131197"/>
                  <a:pt x="1460883" y="228670"/>
                  <a:pt x="1534861" y="369676"/>
                </a:cubicBezTo>
                <a:lnTo>
                  <a:pt x="1255775" y="513381"/>
                </a:lnTo>
                <a:cubicBezTo>
                  <a:pt x="1222067" y="458164"/>
                  <a:pt x="1165733" y="410263"/>
                  <a:pt x="1086774" y="369676"/>
                </a:cubicBezTo>
                <a:cubicBezTo>
                  <a:pt x="1007815" y="329090"/>
                  <a:pt x="916877" y="307803"/>
                  <a:pt x="813959" y="305806"/>
                </a:cubicBezTo>
                <a:cubicBezTo>
                  <a:pt x="683758" y="307471"/>
                  <a:pt x="586827" y="331419"/>
                  <a:pt x="523173" y="377661"/>
                </a:cubicBezTo>
                <a:cubicBezTo>
                  <a:pt x="459514" y="423897"/>
                  <a:pt x="427797" y="482444"/>
                  <a:pt x="428018" y="553303"/>
                </a:cubicBezTo>
                <a:cubicBezTo>
                  <a:pt x="431344" y="632415"/>
                  <a:pt x="472600" y="688411"/>
                  <a:pt x="551785" y="721293"/>
                </a:cubicBezTo>
                <a:cubicBezTo>
                  <a:pt x="630971" y="754169"/>
                  <a:pt x="728117" y="776235"/>
                  <a:pt x="843235" y="787487"/>
                </a:cubicBezTo>
                <a:cubicBezTo>
                  <a:pt x="974834" y="801664"/>
                  <a:pt x="1097230" y="827125"/>
                  <a:pt x="1210419" y="863874"/>
                </a:cubicBezTo>
                <a:cubicBezTo>
                  <a:pt x="1323609" y="900624"/>
                  <a:pt x="1415211" y="959398"/>
                  <a:pt x="1485226" y="1040202"/>
                </a:cubicBezTo>
                <a:cubicBezTo>
                  <a:pt x="1555236" y="1121011"/>
                  <a:pt x="1591280" y="1234590"/>
                  <a:pt x="1593340" y="1380940"/>
                </a:cubicBezTo>
                <a:cubicBezTo>
                  <a:pt x="1591374" y="1518900"/>
                  <a:pt x="1554551" y="1631626"/>
                  <a:pt x="1482860" y="1719123"/>
                </a:cubicBezTo>
                <a:cubicBezTo>
                  <a:pt x="1411169" y="1806614"/>
                  <a:pt x="1316415" y="1871054"/>
                  <a:pt x="1198588" y="1912441"/>
                </a:cubicBezTo>
                <a:cubicBezTo>
                  <a:pt x="1080766" y="1953829"/>
                  <a:pt x="951666" y="1974340"/>
                  <a:pt x="811298" y="1973977"/>
                </a:cubicBezTo>
                <a:cubicBezTo>
                  <a:pt x="619613" y="1976196"/>
                  <a:pt x="454111" y="1942524"/>
                  <a:pt x="314777" y="1872962"/>
                </a:cubicBezTo>
                <a:cubicBezTo>
                  <a:pt x="175447" y="1803399"/>
                  <a:pt x="70521" y="1684629"/>
                  <a:pt x="0" y="1516660"/>
                </a:cubicBezTo>
                <a:lnTo>
                  <a:pt x="292462" y="1364971"/>
                </a:lnTo>
                <a:cubicBezTo>
                  <a:pt x="336211" y="1466930"/>
                  <a:pt x="405588" y="1541773"/>
                  <a:pt x="500600" y="1589511"/>
                </a:cubicBezTo>
                <a:cubicBezTo>
                  <a:pt x="595607" y="1637244"/>
                  <a:pt x="700949" y="1660865"/>
                  <a:pt x="816621" y="1660364"/>
                </a:cubicBezTo>
                <a:cubicBezTo>
                  <a:pt x="931128" y="1661360"/>
                  <a:pt x="1030161" y="1640074"/>
                  <a:pt x="1113726" y="1596494"/>
                </a:cubicBezTo>
                <a:cubicBezTo>
                  <a:pt x="1197286" y="1552919"/>
                  <a:pt x="1241092" y="1481065"/>
                  <a:pt x="1245140" y="1380940"/>
                </a:cubicBezTo>
                <a:cubicBezTo>
                  <a:pt x="1242647" y="1294339"/>
                  <a:pt x="1201723" y="1230026"/>
                  <a:pt x="1122375" y="1188001"/>
                </a:cubicBezTo>
                <a:cubicBezTo>
                  <a:pt x="1043026" y="1145976"/>
                  <a:pt x="940219" y="1118918"/>
                  <a:pt x="813959" y="1106834"/>
                </a:cubicBezTo>
                <a:cubicBezTo>
                  <a:pt x="685101" y="1093363"/>
                  <a:pt x="565504" y="1068851"/>
                  <a:pt x="455150" y="1033303"/>
                </a:cubicBezTo>
                <a:cubicBezTo>
                  <a:pt x="344801" y="997755"/>
                  <a:pt x="255597" y="941511"/>
                  <a:pt x="187542" y="864565"/>
                </a:cubicBezTo>
                <a:cubicBezTo>
                  <a:pt x="119482" y="787619"/>
                  <a:pt x="84461" y="680316"/>
                  <a:pt x="82480" y="542657"/>
                </a:cubicBezTo>
                <a:cubicBezTo>
                  <a:pt x="85020" y="415427"/>
                  <a:pt x="121880" y="311999"/>
                  <a:pt x="193060" y="232370"/>
                </a:cubicBezTo>
                <a:cubicBezTo>
                  <a:pt x="264240" y="152742"/>
                  <a:pt x="354498" y="94247"/>
                  <a:pt x="463830" y="56881"/>
                </a:cubicBezTo>
                <a:cubicBezTo>
                  <a:pt x="573156" y="19520"/>
                  <a:pt x="686319" y="615"/>
                  <a:pt x="803313" y="17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67648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1" grpId="0" animBg="1"/>
      <p:bldP spid="9" grpId="0" animBg="1"/>
      <p:bldP spid="7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F442FB2-5800-4DF9-9D74-E37F4D0165E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105629" y="823913"/>
            <a:ext cx="2873375" cy="4314825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d-ID" dirty="0"/>
              <a:t>Picture</a:t>
            </a:r>
            <a:endParaRPr lang="en-US" dirty="0"/>
          </a:p>
          <a:p>
            <a:endParaRPr lang="id-ID" dirty="0"/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E2001CA2-C90B-4C20-A37E-D467B512279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229617" y="1719262"/>
            <a:ext cx="2873375" cy="4314825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d-ID" dirty="0"/>
              <a:t>Picture</a:t>
            </a:r>
            <a:endParaRPr lang="en-US" dirty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212670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0FB7A1B-4719-41BD-888E-EF71B5207E6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74563" y="0"/>
            <a:ext cx="5962650" cy="443865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d-ID" dirty="0"/>
              <a:t>Picture</a:t>
            </a:r>
            <a:endParaRPr lang="en-US" dirty="0"/>
          </a:p>
          <a:p>
            <a:endParaRPr lang="id-ID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5A8D4795-109C-4728-A063-3AC80AE1ECD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294463" y="0"/>
            <a:ext cx="2447925" cy="179070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d-ID" dirty="0"/>
              <a:t>Picture</a:t>
            </a:r>
            <a:endParaRPr lang="en-US" dirty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740183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51F55DF-348D-4978-AF34-CC4AFF3D097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237082" y="0"/>
            <a:ext cx="2873374" cy="304641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d-ID" dirty="0"/>
              <a:t>Picture</a:t>
            </a:r>
            <a:endParaRPr lang="en-US" dirty="0"/>
          </a:p>
          <a:p>
            <a:endParaRPr lang="id-ID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F16CB32-1C0D-4CC4-8CCF-2E34DFAE1F1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41875" y="1755775"/>
            <a:ext cx="2873375" cy="5102225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d-ID" dirty="0"/>
              <a:t>Picture</a:t>
            </a:r>
            <a:endParaRPr lang="en-US" dirty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190103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38D7E1A6-3D19-4C60-9B01-AA366DE6E8D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" y="400050"/>
            <a:ext cx="5486400" cy="605790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 marL="342900" indent="-342900" algn="l"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id-ID" dirty="0"/>
              <a:t>Picture</a:t>
            </a:r>
            <a:endParaRPr lang="en-US" dirty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866879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E3EBC460-64F6-4988-8F46-F3C52144674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1" y="3519076"/>
            <a:ext cx="2509686" cy="251161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 marL="342900" indent="-342900" algn="l"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d-ID" dirty="0"/>
              <a:t>Picture</a:t>
            </a:r>
            <a:endParaRPr lang="en-US" dirty="0"/>
          </a:p>
          <a:p>
            <a:endParaRPr lang="id-ID" dirty="0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7C2ADB60-D9F6-4F31-8F11-AE330295C9E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776108" y="3519076"/>
            <a:ext cx="2509686" cy="251161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 marL="342900" indent="-342900" algn="l"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d-ID" dirty="0"/>
              <a:t>Picture</a:t>
            </a:r>
            <a:endParaRPr lang="en-US" dirty="0"/>
          </a:p>
          <a:p>
            <a:endParaRPr lang="id-ID" dirty="0"/>
          </a:p>
        </p:txBody>
      </p:sp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C7B5854F-257C-4072-B783-6848C145D57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827314"/>
            <a:ext cx="5189793" cy="251161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 marL="342900" indent="-342900" algn="l"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d-ID" dirty="0"/>
              <a:t>Picture</a:t>
            </a:r>
            <a:endParaRPr lang="en-US" dirty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571761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18782796-FAC5-463D-8423-DA80B502CDA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163601" y="2486739"/>
            <a:ext cx="2820786" cy="2675195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noFill/>
          <a:effectLst>
            <a:outerShdw blurRad="1270000" sx="80000" sy="80000" algn="ctr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342900" indent="-342900" algn="l"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d-ID" dirty="0"/>
              <a:t>Picture</a:t>
            </a:r>
            <a:endParaRPr lang="en-US" dirty="0"/>
          </a:p>
          <a:p>
            <a:endParaRPr lang="id-ID" dirty="0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A5F27129-91D0-4B80-9FFC-64A3412572E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685607" y="2486739"/>
            <a:ext cx="2820786" cy="2675195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noFill/>
          <a:effectLst>
            <a:outerShdw blurRad="1270000" sx="80000" sy="80000" algn="ctr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342900" indent="-342900" algn="l"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d-ID" dirty="0"/>
              <a:t>Picture</a:t>
            </a:r>
            <a:endParaRPr lang="en-US" dirty="0"/>
          </a:p>
          <a:p>
            <a:endParaRPr lang="id-ID" dirty="0"/>
          </a:p>
        </p:txBody>
      </p:sp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15991592-2CD2-439B-868F-6E71A076671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207613" y="2486739"/>
            <a:ext cx="2820786" cy="2675195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noFill/>
          <a:effectLst>
            <a:outerShdw blurRad="1270000" sx="80000" sy="80000" algn="ctr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342900" indent="-342900" algn="l"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d-ID" dirty="0"/>
              <a:t>Picture</a:t>
            </a:r>
            <a:endParaRPr lang="en-US" dirty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990116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F26DEDE7-E310-413D-A1E3-DD83A8B9C4F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430737" y="1054101"/>
            <a:ext cx="2221286" cy="2110609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noFill/>
          <a:effectLst/>
        </p:spPr>
        <p:txBody>
          <a:bodyPr wrap="square">
            <a:noAutofit/>
          </a:bodyPr>
          <a:lstStyle>
            <a:lvl1pPr marL="342900" indent="-342900" algn="l"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d-ID" dirty="0"/>
              <a:t>Picture</a:t>
            </a:r>
            <a:endParaRPr lang="en-US" dirty="0"/>
          </a:p>
          <a:p>
            <a:endParaRPr lang="id-ID" dirty="0"/>
          </a:p>
        </p:txBody>
      </p: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26DF3528-8C89-4D08-A2A3-062FB487E46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907845" y="1408497"/>
            <a:ext cx="2221286" cy="2110609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noFill/>
          <a:effectLst/>
        </p:spPr>
        <p:txBody>
          <a:bodyPr wrap="square">
            <a:noAutofit/>
          </a:bodyPr>
          <a:lstStyle>
            <a:lvl1pPr marL="342900" indent="-342900" algn="l"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d-ID" dirty="0"/>
              <a:t>Picture</a:t>
            </a:r>
            <a:endParaRPr lang="en-US" dirty="0"/>
          </a:p>
          <a:p>
            <a:endParaRPr lang="id-ID" dirty="0"/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09B31103-E233-4935-AD25-87F94E7B432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430737" y="3371632"/>
            <a:ext cx="2221286" cy="2110609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noFill/>
          <a:effectLst/>
        </p:spPr>
        <p:txBody>
          <a:bodyPr wrap="square">
            <a:noAutofit/>
          </a:bodyPr>
          <a:lstStyle>
            <a:lvl1pPr marL="342900" indent="-342900" algn="l"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d-ID" dirty="0"/>
              <a:t>Picture</a:t>
            </a:r>
            <a:endParaRPr lang="en-US" dirty="0"/>
          </a:p>
          <a:p>
            <a:endParaRPr lang="id-ID" dirty="0"/>
          </a:p>
        </p:txBody>
      </p: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29069026-80E2-4033-812E-79C6932AD5C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907845" y="3687240"/>
            <a:ext cx="2221286" cy="2110609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noFill/>
          <a:effectLst/>
        </p:spPr>
        <p:txBody>
          <a:bodyPr wrap="square">
            <a:noAutofit/>
          </a:bodyPr>
          <a:lstStyle>
            <a:lvl1pPr marL="342900" indent="-342900" algn="l"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d-ID" dirty="0"/>
              <a:t>Picture</a:t>
            </a:r>
            <a:endParaRPr lang="en-US" dirty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844136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03396A4-4D4B-40DE-B082-76EF22F68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F02066-92D4-4EDE-B290-DFAD03D8B7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C7E6FE-387E-41DB-90DF-730769FA75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B7210-A095-400E-A069-62DDAE7D579F}" type="datetimeFigureOut">
              <a:rPr lang="id-ID" smtClean="0"/>
              <a:t>28/05/2023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BF1561-676B-4C38-8A4F-D6DABCB8EE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5618C1-8D5E-4CE8-BD14-3A2F0A40DD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2D484C-EB09-4B29-9AA5-03E26DD1362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66749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8" r:id="rId12"/>
    <p:sldLayoutId id="2147483653" r:id="rId13"/>
    <p:sldLayoutId id="2147483654" r:id="rId14"/>
    <p:sldLayoutId id="2147483655" r:id="rId15"/>
    <p:sldLayoutId id="2147483656" r:id="rId16"/>
    <p:sldLayoutId id="2147483657" r:id="rId17"/>
    <p:sldLayoutId id="2147483658" r:id="rId18"/>
    <p:sldLayoutId id="2147483659" r:id="rId19"/>
    <p:sldLayoutId id="2147483669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jeebstore.com/product/payanname-moteharek/" TargetMode="External"/><Relationship Id="rId13" Type="http://schemas.openxmlformats.org/officeDocument/2006/relationships/image" Target="../media/image16.jpg"/><Relationship Id="rId3" Type="http://schemas.openxmlformats.org/officeDocument/2006/relationships/image" Target="../media/image11.jpg"/><Relationship Id="rId7" Type="http://schemas.openxmlformats.org/officeDocument/2006/relationships/image" Target="../media/image13.jpg"/><Relationship Id="rId12" Type="http://schemas.openxmlformats.org/officeDocument/2006/relationships/hyperlink" Target="https://jeebstore.com/product/daneshjoo-pakage/" TargetMode="External"/><Relationship Id="rId2" Type="http://schemas.openxmlformats.org/officeDocument/2006/relationships/hyperlink" Target="https://jeebstore.com/product/dashboard-powerpoint-template/" TargetMode="Externa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s://jeebstore.com/product/themplate-powerpoint-zoom-2/" TargetMode="External"/><Relationship Id="rId11" Type="http://schemas.openxmlformats.org/officeDocument/2006/relationships/image" Target="../media/image15.jpg"/><Relationship Id="rId5" Type="http://schemas.openxmlformats.org/officeDocument/2006/relationships/image" Target="../media/image12.jpg"/><Relationship Id="rId10" Type="http://schemas.openxmlformats.org/officeDocument/2006/relationships/hyperlink" Target="https://jeebstore.com/product/proposal-powerpoint-theme/" TargetMode="External"/><Relationship Id="rId4" Type="http://schemas.openxmlformats.org/officeDocument/2006/relationships/hyperlink" Target="https://jeebstore.com/product/the-most-professional-infographic-package/?utm_source=sariasan&amp;utm_medium=organization-charts&amp;utm_campaign=zemestan" TargetMode="External"/><Relationship Id="rId9" Type="http://schemas.openxmlformats.org/officeDocument/2006/relationships/image" Target="../media/image1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EE0E3355-CD46-4532-8487-B272640011C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40" b="9140"/>
          <a:stretch>
            <a:fillRect/>
          </a:stretch>
        </p:blipFill>
        <p:spPr/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5F20C4F-C564-4AAD-BB9A-2F051D45287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0E9C37-1C76-4D66-B0DF-7D5C7BFCEA51}"/>
              </a:ext>
            </a:extLst>
          </p:cNvPr>
          <p:cNvSpPr txBox="1"/>
          <p:nvPr/>
        </p:nvSpPr>
        <p:spPr>
          <a:xfrm>
            <a:off x="2670629" y="2474893"/>
            <a:ext cx="68507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8800" dirty="0">
                <a:solidFill>
                  <a:schemeClr val="bg1"/>
                </a:solidFill>
                <a:latin typeface="Arial Black" panose="020B0A04020102020204" pitchFamily="34" charset="0"/>
                <a:cs typeface="B Titr" panose="00000700000000000000" pitchFamily="2" charset="-78"/>
              </a:rPr>
              <a:t>مهندسی </a:t>
            </a:r>
            <a:r>
              <a:rPr lang="fa-IR" sz="8800" dirty="0">
                <a:solidFill>
                  <a:srgbClr val="FFC000"/>
                </a:solidFill>
                <a:latin typeface="Arial Black" panose="020B0A04020102020204" pitchFamily="34" charset="0"/>
                <a:cs typeface="B Titr" panose="00000700000000000000" pitchFamily="2" charset="-78"/>
              </a:rPr>
              <a:t>مکانیک</a:t>
            </a:r>
            <a:endParaRPr lang="id-ID" sz="8800" dirty="0">
              <a:solidFill>
                <a:srgbClr val="FFC000"/>
              </a:solidFill>
              <a:latin typeface="Arial Black" panose="020B0A04020102020204" pitchFamily="34" charset="0"/>
              <a:cs typeface="B Titr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2DCD12-0BF8-43C1-BD97-AE70BADC5848}"/>
              </a:ext>
            </a:extLst>
          </p:cNvPr>
          <p:cNvSpPr txBox="1"/>
          <p:nvPr/>
        </p:nvSpPr>
        <p:spPr>
          <a:xfrm>
            <a:off x="6535452" y="2014716"/>
            <a:ext cx="26773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3200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قالب پاورپوینت مینمال</a:t>
            </a:r>
            <a:endParaRPr lang="id-ID" sz="3200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DB7260-F587-486F-A5CD-05E7ACBC60C3}"/>
              </a:ext>
            </a:extLst>
          </p:cNvPr>
          <p:cNvSpPr txBox="1"/>
          <p:nvPr/>
        </p:nvSpPr>
        <p:spPr>
          <a:xfrm>
            <a:off x="3860452" y="4027677"/>
            <a:ext cx="44710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sz="2400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جیب استور مرجع دانلود بهترین قالب های پاورپوینت</a:t>
            </a:r>
            <a:endParaRPr lang="id-ID" sz="2400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7152180"/>
      </p:ext>
    </p:extLst>
  </p:cSld>
  <p:clrMapOvr>
    <a:masterClrMapping/>
  </p:clrMapOvr>
  <p:transition spd="slow"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462142E-2B54-4BA7-8A4D-EE2C2622CA62}"/>
              </a:ext>
            </a:extLst>
          </p:cNvPr>
          <p:cNvSpPr/>
          <p:nvPr/>
        </p:nvSpPr>
        <p:spPr>
          <a:xfrm>
            <a:off x="6482896" y="5684990"/>
            <a:ext cx="46454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لورم ایپسوم متن ساختگی با تولید سادگی نامفهوم از صنعت چاپ، و با استفاده از طراحان گرافیک است، چاپگرها و متون بلکه روزنامه و مجله در ستون و سطرآنچنان که لازم است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8528AB-E43B-4808-AE4A-2887089EE225}"/>
              </a:ext>
            </a:extLst>
          </p:cNvPr>
          <p:cNvSpPr txBox="1"/>
          <p:nvPr/>
        </p:nvSpPr>
        <p:spPr>
          <a:xfrm>
            <a:off x="9299018" y="5283794"/>
            <a:ext cx="18293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fa-I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cs typeface="B Titr" panose="00000700000000000000" pitchFamily="2" charset="-78"/>
              </a:rPr>
              <a:t>متن خود را وارد کنید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  <a:latin typeface="Arial Black" panose="020B0A04020102020204" pitchFamily="34" charset="0"/>
              <a:cs typeface="B Titr" panose="000007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A168A6D-7EB7-47FF-8EA9-0BEACAC378D0}"/>
              </a:ext>
            </a:extLst>
          </p:cNvPr>
          <p:cNvGrpSpPr/>
          <p:nvPr/>
        </p:nvGrpSpPr>
        <p:grpSpPr>
          <a:xfrm>
            <a:off x="9379872" y="995312"/>
            <a:ext cx="2320018" cy="3212340"/>
            <a:chOff x="9379872" y="881563"/>
            <a:chExt cx="2320018" cy="321234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7988459-C3D8-4D86-8F83-87B7CA4A06D4}"/>
                </a:ext>
              </a:extLst>
            </p:cNvPr>
            <p:cNvSpPr txBox="1"/>
            <p:nvPr/>
          </p:nvSpPr>
          <p:spPr>
            <a:xfrm>
              <a:off x="9379872" y="881563"/>
              <a:ext cx="2036273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4400" b="1" dirty="0">
                  <a:latin typeface="Arial Black" panose="020B0A04020102020204" pitchFamily="34" charset="0"/>
                  <a:cs typeface="B Titr" panose="00000700000000000000" pitchFamily="2" charset="-78"/>
                </a:rPr>
                <a:t>تیتر خود را وارد کنید</a:t>
              </a:r>
              <a:endParaRPr lang="id-ID" sz="4400" b="1" dirty="0">
                <a:latin typeface="Arial Black" panose="020B0A04020102020204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686439D-7116-4F14-83B8-0829131CD7B2}"/>
                </a:ext>
              </a:extLst>
            </p:cNvPr>
            <p:cNvSpPr/>
            <p:nvPr/>
          </p:nvSpPr>
          <p:spPr>
            <a:xfrm>
              <a:off x="9408900" y="3262906"/>
              <a:ext cx="229099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rtl="1"/>
              <a:r>
                <a:rPr lang="fa-I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لورم ایپسوم متن ساختگی با تولید سادگی نامفهوم از صنعت چاپ، و با استفاده از طراحان گرافیک است، چاپگرها و متون بلکه روزنامه و مجله در ستون و سطرآنچنان که لازم است</a:t>
              </a:r>
            </a:p>
          </p:txBody>
        </p:sp>
      </p:grp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F27DAC6-61D1-4F6A-ADEC-152B39813FE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16" r="30216"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878FFDC2-9229-4FCD-AC3D-2147C9A0FC5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19" r="31319"/>
          <a:stretch>
            <a:fillRect/>
          </a:stretch>
        </p:blipFill>
        <p:spPr/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FC04856A-33FA-4AA9-8C3D-120584873BE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05" r="297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72390704"/>
      </p:ext>
    </p:extLst>
  </p:cSld>
  <p:clrMapOvr>
    <a:masterClrMapping/>
  </p:clrMapOvr>
  <p:transition spd="slow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6296" y="383784"/>
            <a:ext cx="3499407" cy="6090432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776021" y="1450018"/>
            <a:ext cx="35218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000" b="1" dirty="0">
                <a:latin typeface="Arial Black" panose="020B0A04020102020204" pitchFamily="34" charset="0"/>
                <a:cs typeface="B Titr" panose="00000700000000000000" pitchFamily="2" charset="-78"/>
              </a:rPr>
              <a:t>تیتر خود را وارد کنید</a:t>
            </a:r>
            <a:endParaRPr lang="id-ID" sz="4000" b="1" dirty="0">
              <a:latin typeface="Arial Black" panose="020B0A04020102020204" pitchFamily="34" charset="0"/>
              <a:cs typeface="B Titr" panose="00000700000000000000" pitchFamily="2" charset="-78"/>
            </a:endParaRPr>
          </a:p>
        </p:txBody>
      </p:sp>
      <p:sp>
        <p:nvSpPr>
          <p:cNvPr id="29" name="Text Placeholder 4"/>
          <p:cNvSpPr txBox="1">
            <a:spLocks/>
          </p:cNvSpPr>
          <p:nvPr/>
        </p:nvSpPr>
        <p:spPr>
          <a:xfrm>
            <a:off x="776022" y="3126072"/>
            <a:ext cx="3409299" cy="133954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rtl="1">
              <a:buNone/>
            </a:pPr>
            <a:r>
              <a:rPr lang="fa-IR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لورم ایپسوم متن ساختگی با تولید سادگی نامفهوم از صنعت چاپ، و با استفاده از طراحان گرافیک است، چاپگرها و متون بلکه روزنامه و مجله در ستون و سطرآنچنان که لازم است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EF99927-23B0-4035-969E-3C064DA30464}"/>
              </a:ext>
            </a:extLst>
          </p:cNvPr>
          <p:cNvGrpSpPr/>
          <p:nvPr/>
        </p:nvGrpSpPr>
        <p:grpSpPr>
          <a:xfrm>
            <a:off x="8045676" y="1531138"/>
            <a:ext cx="3377516" cy="4496676"/>
            <a:chOff x="8045676" y="1531138"/>
            <a:chExt cx="3377516" cy="4496676"/>
          </a:xfrm>
        </p:grpSpPr>
        <p:sp>
          <p:nvSpPr>
            <p:cNvPr id="33" name="Text Placeholder 4"/>
            <p:cNvSpPr txBox="1">
              <a:spLocks/>
            </p:cNvSpPr>
            <p:nvPr/>
          </p:nvSpPr>
          <p:spPr>
            <a:xfrm>
              <a:off x="8045676" y="2027184"/>
              <a:ext cx="3370304" cy="1339546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rtl="1"/>
              <a:r>
                <a:rPr lang="fa-I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لورم ایپسوم متن ساختگی با تولید سادگی نامفهوم از صنعت چاپ، و با استفاده از طراحان گرافیک است، چاپگرها و متون بلکه روزنامه و مجله در ستون و سطرآنچنان که لازم است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6EF81E1-9BA9-41DC-B854-B23DC54E9A46}"/>
                </a:ext>
              </a:extLst>
            </p:cNvPr>
            <p:cNvSpPr txBox="1"/>
            <p:nvPr/>
          </p:nvSpPr>
          <p:spPr>
            <a:xfrm>
              <a:off x="10787281" y="1531138"/>
              <a:ext cx="6286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 algn="ctr" rtl="1">
                <a:buFont typeface="Arial" panose="020B0604020202020204" pitchFamily="34" charset="0"/>
                <a:buChar char="•"/>
              </a:pPr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cs typeface="B Titr" panose="00000700000000000000" pitchFamily="2" charset="-78"/>
                </a:rPr>
                <a:t>01</a:t>
              </a:r>
              <a:endParaRPr lang="id-ID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20" name="Text Placeholder 4">
              <a:extLst>
                <a:ext uri="{FF2B5EF4-FFF2-40B4-BE49-F238E27FC236}">
                  <a16:creationId xmlns:a16="http://schemas.microsoft.com/office/drawing/2014/main" id="{987CF7A2-277A-4525-B072-B4A365FFF2F9}"/>
                </a:ext>
              </a:extLst>
            </p:cNvPr>
            <p:cNvSpPr txBox="1">
              <a:spLocks/>
            </p:cNvSpPr>
            <p:nvPr/>
          </p:nvSpPr>
          <p:spPr>
            <a:xfrm>
              <a:off x="8045676" y="3348722"/>
              <a:ext cx="3370304" cy="1339546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rtl="1"/>
              <a:r>
                <a:rPr lang="fa-I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لورم ایپسوم متن ساختگی با تولید سادگی نامفهوم از صنعت چاپ، و با استفاده از طراحان گرافیک است، چاپگرها و متون بلکه روزنامه و مجله در ستون و سطرآنچنان که لازم است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9B3138C-FFDB-410F-9BE3-A21A5B18E08B}"/>
                </a:ext>
              </a:extLst>
            </p:cNvPr>
            <p:cNvSpPr txBox="1"/>
            <p:nvPr/>
          </p:nvSpPr>
          <p:spPr>
            <a:xfrm>
              <a:off x="10740794" y="2972183"/>
              <a:ext cx="67518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 algn="ctr" rtl="1">
                <a:buFont typeface="Arial" panose="020B0604020202020204" pitchFamily="34" charset="0"/>
                <a:buChar char="•"/>
              </a:pPr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cs typeface="B Titr" panose="00000700000000000000" pitchFamily="2" charset="-78"/>
                </a:rPr>
                <a:t>02</a:t>
              </a:r>
              <a:endParaRPr lang="id-ID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26" name="Text Placeholder 4">
              <a:extLst>
                <a:ext uri="{FF2B5EF4-FFF2-40B4-BE49-F238E27FC236}">
                  <a16:creationId xmlns:a16="http://schemas.microsoft.com/office/drawing/2014/main" id="{C3EEF3A3-548C-4D22-9F8F-4CAC4690C76C}"/>
                </a:ext>
              </a:extLst>
            </p:cNvPr>
            <p:cNvSpPr txBox="1">
              <a:spLocks/>
            </p:cNvSpPr>
            <p:nvPr/>
          </p:nvSpPr>
          <p:spPr>
            <a:xfrm>
              <a:off x="8045676" y="4688268"/>
              <a:ext cx="3370304" cy="1339546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rtl="1"/>
              <a:r>
                <a:rPr lang="fa-I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لورم ایپسوم متن ساختگی با تولید سادگی نامفهوم از صنعت چاپ، و با استفاده از طراحان گرافیک است، چاپگرها و متون بلکه روزنامه و مجله در ستون و سطرآنچنان که لازم است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0030CAB-2FD1-4605-A018-456F99641ECD}"/>
                </a:ext>
              </a:extLst>
            </p:cNvPr>
            <p:cNvSpPr txBox="1"/>
            <p:nvPr/>
          </p:nvSpPr>
          <p:spPr>
            <a:xfrm>
              <a:off x="10752816" y="4311729"/>
              <a:ext cx="6703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 algn="ctr" rtl="1">
                <a:buFont typeface="Arial" panose="020B0604020202020204" pitchFamily="34" charset="0"/>
                <a:buChar char="•"/>
              </a:pPr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cs typeface="B Titr" panose="00000700000000000000" pitchFamily="2" charset="-78"/>
                </a:rPr>
                <a:t>03</a:t>
              </a:r>
              <a:endParaRPr lang="id-ID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cs typeface="B Titr" panose="00000700000000000000" pitchFamily="2" charset="-78"/>
              </a:endParaRPr>
            </a:p>
          </p:txBody>
        </p:sp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4E14CDE-9202-4FBF-AC24-8BC2746C0EA5}"/>
              </a:ext>
            </a:extLst>
          </p:cNvPr>
          <p:cNvSpPr/>
          <p:nvPr/>
        </p:nvSpPr>
        <p:spPr>
          <a:xfrm>
            <a:off x="870012" y="5174608"/>
            <a:ext cx="1230099" cy="233373"/>
          </a:xfrm>
          <a:prstGeom prst="roundRect">
            <a:avLst>
              <a:gd name="adj" fmla="val 96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711200" dist="317500" dir="5400000" sx="80000" sy="8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600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اطلاعات بیشتر</a:t>
            </a:r>
            <a:endParaRPr lang="id-ID" sz="1600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E6A35BD-AD1B-4B5F-8C04-C77C7125AF3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56" r="3315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03117856"/>
      </p:ext>
    </p:extLst>
  </p:cSld>
  <p:clrMapOvr>
    <a:masterClrMapping/>
  </p:clrMapOvr>
  <p:transition spd="slow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D642262E-9CDD-4BC5-9C4C-8970C972816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59" r="33359"/>
          <a:stretch>
            <a:fillRect/>
          </a:stretch>
        </p:blipFill>
        <p:spPr/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AB70BFE-6AEC-40D0-A046-2417A8785489}"/>
              </a:ext>
            </a:extLst>
          </p:cNvPr>
          <p:cNvSpPr/>
          <p:nvPr/>
        </p:nvSpPr>
        <p:spPr>
          <a:xfrm>
            <a:off x="8134351" y="0"/>
            <a:ext cx="4057649" cy="6858000"/>
          </a:xfrm>
          <a:prstGeom prst="rect">
            <a:avLst/>
          </a:prstGeom>
          <a:solidFill>
            <a:schemeClr val="tx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CEA11D2C-2984-4E64-8A51-62F46FF438DF}"/>
              </a:ext>
            </a:extLst>
          </p:cNvPr>
          <p:cNvGrpSpPr/>
          <p:nvPr/>
        </p:nvGrpSpPr>
        <p:grpSpPr>
          <a:xfrm>
            <a:off x="1026079" y="719539"/>
            <a:ext cx="6139543" cy="5418923"/>
            <a:chOff x="1026079" y="603849"/>
            <a:chExt cx="6139543" cy="5418923"/>
          </a:xfrm>
        </p:grpSpPr>
        <p:sp>
          <p:nvSpPr>
            <p:cNvPr id="29" name="Speech Bubble: Rectangle 28">
              <a:extLst>
                <a:ext uri="{FF2B5EF4-FFF2-40B4-BE49-F238E27FC236}">
                  <a16:creationId xmlns:a16="http://schemas.microsoft.com/office/drawing/2014/main" id="{0C74148E-374D-476C-ADB5-8D40D04A9B23}"/>
                </a:ext>
              </a:extLst>
            </p:cNvPr>
            <p:cNvSpPr/>
            <p:nvPr/>
          </p:nvSpPr>
          <p:spPr>
            <a:xfrm>
              <a:off x="1026079" y="3566843"/>
              <a:ext cx="6139543" cy="2455929"/>
            </a:xfrm>
            <a:prstGeom prst="wedgeRectCallout">
              <a:avLst>
                <a:gd name="adj1" fmla="val -7100"/>
                <a:gd name="adj2" fmla="val -75247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0" dist="952500" dir="5400000" sx="82000" sy="82000" algn="t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EE26ED50-F8D2-4CF2-A98F-175C30F81012}"/>
                </a:ext>
              </a:extLst>
            </p:cNvPr>
            <p:cNvGrpSpPr/>
            <p:nvPr/>
          </p:nvGrpSpPr>
          <p:grpSpPr>
            <a:xfrm>
              <a:off x="1229307" y="603849"/>
              <a:ext cx="5733085" cy="5242530"/>
              <a:chOff x="-6031691" y="560307"/>
              <a:chExt cx="5733085" cy="5242530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04F94A20-E931-43A6-A1A3-5CF39C4FCD86}"/>
                  </a:ext>
                </a:extLst>
              </p:cNvPr>
              <p:cNvGrpSpPr/>
              <p:nvPr/>
            </p:nvGrpSpPr>
            <p:grpSpPr>
              <a:xfrm>
                <a:off x="-5684724" y="560307"/>
                <a:ext cx="5039152" cy="3684274"/>
                <a:chOff x="5008563" y="882650"/>
                <a:chExt cx="6435725" cy="4705350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3" name="Freeform 5">
                  <a:extLst>
                    <a:ext uri="{FF2B5EF4-FFF2-40B4-BE49-F238E27FC236}">
                      <a16:creationId xmlns:a16="http://schemas.microsoft.com/office/drawing/2014/main" id="{C12E98D2-24AE-4F94-8005-357647F89C9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008563" y="1498600"/>
                  <a:ext cx="2200275" cy="2927350"/>
                </a:xfrm>
                <a:custGeom>
                  <a:avLst/>
                  <a:gdLst>
                    <a:gd name="T0" fmla="*/ 1057 w 1386"/>
                    <a:gd name="T1" fmla="*/ 71 h 1844"/>
                    <a:gd name="T2" fmla="*/ 1011 w 1386"/>
                    <a:gd name="T3" fmla="*/ 144 h 1844"/>
                    <a:gd name="T4" fmla="*/ 1335 w 1386"/>
                    <a:gd name="T5" fmla="*/ 100 h 1844"/>
                    <a:gd name="T6" fmla="*/ 1310 w 1386"/>
                    <a:gd name="T7" fmla="*/ 134 h 1844"/>
                    <a:gd name="T8" fmla="*/ 1305 w 1386"/>
                    <a:gd name="T9" fmla="*/ 74 h 1844"/>
                    <a:gd name="T10" fmla="*/ 1252 w 1386"/>
                    <a:gd name="T11" fmla="*/ 18 h 1844"/>
                    <a:gd name="T12" fmla="*/ 1204 w 1386"/>
                    <a:gd name="T13" fmla="*/ 1 h 1844"/>
                    <a:gd name="T14" fmla="*/ 1191 w 1386"/>
                    <a:gd name="T15" fmla="*/ 30 h 1844"/>
                    <a:gd name="T16" fmla="*/ 1167 w 1386"/>
                    <a:gd name="T17" fmla="*/ 22 h 1844"/>
                    <a:gd name="T18" fmla="*/ 1143 w 1386"/>
                    <a:gd name="T19" fmla="*/ 20 h 1844"/>
                    <a:gd name="T20" fmla="*/ 1141 w 1386"/>
                    <a:gd name="T21" fmla="*/ 35 h 1844"/>
                    <a:gd name="T22" fmla="*/ 1119 w 1386"/>
                    <a:gd name="T23" fmla="*/ 73 h 1844"/>
                    <a:gd name="T24" fmla="*/ 1101 w 1386"/>
                    <a:gd name="T25" fmla="*/ 52 h 1844"/>
                    <a:gd name="T26" fmla="*/ 1085 w 1386"/>
                    <a:gd name="T27" fmla="*/ 64 h 1844"/>
                    <a:gd name="T28" fmla="*/ 1057 w 1386"/>
                    <a:gd name="T29" fmla="*/ 86 h 1844"/>
                    <a:gd name="T30" fmla="*/ 1070 w 1386"/>
                    <a:gd name="T31" fmla="*/ 108 h 1844"/>
                    <a:gd name="T32" fmla="*/ 1057 w 1386"/>
                    <a:gd name="T33" fmla="*/ 124 h 1844"/>
                    <a:gd name="T34" fmla="*/ 1029 w 1386"/>
                    <a:gd name="T35" fmla="*/ 129 h 1844"/>
                    <a:gd name="T36" fmla="*/ 1053 w 1386"/>
                    <a:gd name="T37" fmla="*/ 137 h 1844"/>
                    <a:gd name="T38" fmla="*/ 1016 w 1386"/>
                    <a:gd name="T39" fmla="*/ 132 h 1844"/>
                    <a:gd name="T40" fmla="*/ 990 w 1386"/>
                    <a:gd name="T41" fmla="*/ 164 h 1844"/>
                    <a:gd name="T42" fmla="*/ 1002 w 1386"/>
                    <a:gd name="T43" fmla="*/ 207 h 1844"/>
                    <a:gd name="T44" fmla="*/ 1007 w 1386"/>
                    <a:gd name="T45" fmla="*/ 231 h 1844"/>
                    <a:gd name="T46" fmla="*/ 941 w 1386"/>
                    <a:gd name="T47" fmla="*/ 222 h 1844"/>
                    <a:gd name="T48" fmla="*/ 931 w 1386"/>
                    <a:gd name="T49" fmla="*/ 225 h 1844"/>
                    <a:gd name="T50" fmla="*/ 917 w 1386"/>
                    <a:gd name="T51" fmla="*/ 246 h 1844"/>
                    <a:gd name="T52" fmla="*/ 934 w 1386"/>
                    <a:gd name="T53" fmla="*/ 290 h 1844"/>
                    <a:gd name="T54" fmla="*/ 909 w 1386"/>
                    <a:gd name="T55" fmla="*/ 314 h 1844"/>
                    <a:gd name="T56" fmla="*/ 870 w 1386"/>
                    <a:gd name="T57" fmla="*/ 236 h 1844"/>
                    <a:gd name="T58" fmla="*/ 829 w 1386"/>
                    <a:gd name="T59" fmla="*/ 270 h 1844"/>
                    <a:gd name="T60" fmla="*/ 814 w 1386"/>
                    <a:gd name="T61" fmla="*/ 366 h 1844"/>
                    <a:gd name="T62" fmla="*/ 742 w 1386"/>
                    <a:gd name="T63" fmla="*/ 460 h 1844"/>
                    <a:gd name="T64" fmla="*/ 522 w 1386"/>
                    <a:gd name="T65" fmla="*/ 546 h 1844"/>
                    <a:gd name="T66" fmla="*/ 423 w 1386"/>
                    <a:gd name="T67" fmla="*/ 594 h 1844"/>
                    <a:gd name="T68" fmla="*/ 338 w 1386"/>
                    <a:gd name="T69" fmla="*/ 585 h 1844"/>
                    <a:gd name="T70" fmla="*/ 186 w 1386"/>
                    <a:gd name="T71" fmla="*/ 684 h 1844"/>
                    <a:gd name="T72" fmla="*/ 113 w 1386"/>
                    <a:gd name="T73" fmla="*/ 754 h 1844"/>
                    <a:gd name="T74" fmla="*/ 65 w 1386"/>
                    <a:gd name="T75" fmla="*/ 762 h 1844"/>
                    <a:gd name="T76" fmla="*/ 45 w 1386"/>
                    <a:gd name="T77" fmla="*/ 888 h 1844"/>
                    <a:gd name="T78" fmla="*/ 116 w 1386"/>
                    <a:gd name="T79" fmla="*/ 1042 h 1844"/>
                    <a:gd name="T80" fmla="*/ 85 w 1386"/>
                    <a:gd name="T81" fmla="*/ 1052 h 1844"/>
                    <a:gd name="T82" fmla="*/ 43 w 1386"/>
                    <a:gd name="T83" fmla="*/ 1029 h 1844"/>
                    <a:gd name="T84" fmla="*/ 62 w 1386"/>
                    <a:gd name="T85" fmla="*/ 1102 h 1844"/>
                    <a:gd name="T86" fmla="*/ 34 w 1386"/>
                    <a:gd name="T87" fmla="*/ 1078 h 1844"/>
                    <a:gd name="T88" fmla="*/ 126 w 1386"/>
                    <a:gd name="T89" fmla="*/ 1256 h 1844"/>
                    <a:gd name="T90" fmla="*/ 189 w 1386"/>
                    <a:gd name="T91" fmla="*/ 1455 h 1844"/>
                    <a:gd name="T92" fmla="*/ 240 w 1386"/>
                    <a:gd name="T93" fmla="*/ 1633 h 1844"/>
                    <a:gd name="T94" fmla="*/ 179 w 1386"/>
                    <a:gd name="T95" fmla="*/ 1728 h 1844"/>
                    <a:gd name="T96" fmla="*/ 309 w 1386"/>
                    <a:gd name="T97" fmla="*/ 1827 h 1844"/>
                    <a:gd name="T98" fmla="*/ 393 w 1386"/>
                    <a:gd name="T99" fmla="*/ 1839 h 1844"/>
                    <a:gd name="T100" fmla="*/ 456 w 1386"/>
                    <a:gd name="T101" fmla="*/ 1830 h 1844"/>
                    <a:gd name="T102" fmla="*/ 549 w 1386"/>
                    <a:gd name="T103" fmla="*/ 1784 h 1844"/>
                    <a:gd name="T104" fmla="*/ 646 w 1386"/>
                    <a:gd name="T105" fmla="*/ 1744 h 1844"/>
                    <a:gd name="T106" fmla="*/ 783 w 1386"/>
                    <a:gd name="T107" fmla="*/ 1730 h 1844"/>
                    <a:gd name="T108" fmla="*/ 887 w 1386"/>
                    <a:gd name="T109" fmla="*/ 1745 h 1844"/>
                    <a:gd name="T110" fmla="*/ 970 w 1386"/>
                    <a:gd name="T111" fmla="*/ 1665 h 1844"/>
                    <a:gd name="T112" fmla="*/ 1386 w 1386"/>
                    <a:gd name="T113" fmla="*/ 1547 h 1844"/>
                    <a:gd name="T114" fmla="*/ 1369 w 1386"/>
                    <a:gd name="T115" fmla="*/ 239 h 1844"/>
                    <a:gd name="T116" fmla="*/ 1350 w 1386"/>
                    <a:gd name="T117" fmla="*/ 253 h 1844"/>
                    <a:gd name="T118" fmla="*/ 1364 w 1386"/>
                    <a:gd name="T119" fmla="*/ 205 h 1844"/>
                    <a:gd name="T120" fmla="*/ 1315 w 1386"/>
                    <a:gd name="T121" fmla="*/ 124 h 1844"/>
                    <a:gd name="T122" fmla="*/ 14 w 1386"/>
                    <a:gd name="T123" fmla="*/ 1035 h 1844"/>
                    <a:gd name="T124" fmla="*/ 216 w 1386"/>
                    <a:gd name="T125" fmla="*/ 613 h 18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386" h="1844">
                      <a:moveTo>
                        <a:pt x="1172" y="13"/>
                      </a:moveTo>
                      <a:lnTo>
                        <a:pt x="1172" y="15"/>
                      </a:lnTo>
                      <a:lnTo>
                        <a:pt x="1174" y="15"/>
                      </a:lnTo>
                      <a:lnTo>
                        <a:pt x="1174" y="15"/>
                      </a:lnTo>
                      <a:lnTo>
                        <a:pt x="1175" y="13"/>
                      </a:lnTo>
                      <a:lnTo>
                        <a:pt x="1177" y="15"/>
                      </a:lnTo>
                      <a:lnTo>
                        <a:pt x="1179" y="15"/>
                      </a:lnTo>
                      <a:lnTo>
                        <a:pt x="1179" y="15"/>
                      </a:lnTo>
                      <a:lnTo>
                        <a:pt x="1181" y="15"/>
                      </a:lnTo>
                      <a:lnTo>
                        <a:pt x="1181" y="13"/>
                      </a:lnTo>
                      <a:lnTo>
                        <a:pt x="1179" y="13"/>
                      </a:lnTo>
                      <a:lnTo>
                        <a:pt x="1175" y="11"/>
                      </a:lnTo>
                      <a:lnTo>
                        <a:pt x="1174" y="11"/>
                      </a:lnTo>
                      <a:lnTo>
                        <a:pt x="1170" y="11"/>
                      </a:lnTo>
                      <a:lnTo>
                        <a:pt x="1172" y="13"/>
                      </a:lnTo>
                      <a:lnTo>
                        <a:pt x="1172" y="13"/>
                      </a:lnTo>
                      <a:close/>
                      <a:moveTo>
                        <a:pt x="1031" y="108"/>
                      </a:moveTo>
                      <a:lnTo>
                        <a:pt x="1033" y="108"/>
                      </a:lnTo>
                      <a:lnTo>
                        <a:pt x="1033" y="108"/>
                      </a:lnTo>
                      <a:lnTo>
                        <a:pt x="1033" y="108"/>
                      </a:lnTo>
                      <a:lnTo>
                        <a:pt x="1035" y="110"/>
                      </a:lnTo>
                      <a:lnTo>
                        <a:pt x="1035" y="110"/>
                      </a:lnTo>
                      <a:lnTo>
                        <a:pt x="1036" y="112"/>
                      </a:lnTo>
                      <a:lnTo>
                        <a:pt x="1036" y="112"/>
                      </a:lnTo>
                      <a:lnTo>
                        <a:pt x="1036" y="110"/>
                      </a:lnTo>
                      <a:lnTo>
                        <a:pt x="1036" y="108"/>
                      </a:lnTo>
                      <a:lnTo>
                        <a:pt x="1036" y="108"/>
                      </a:lnTo>
                      <a:lnTo>
                        <a:pt x="1036" y="108"/>
                      </a:lnTo>
                      <a:lnTo>
                        <a:pt x="1035" y="108"/>
                      </a:lnTo>
                      <a:lnTo>
                        <a:pt x="1036" y="107"/>
                      </a:lnTo>
                      <a:lnTo>
                        <a:pt x="1036" y="107"/>
                      </a:lnTo>
                      <a:lnTo>
                        <a:pt x="1036" y="105"/>
                      </a:lnTo>
                      <a:lnTo>
                        <a:pt x="1036" y="105"/>
                      </a:lnTo>
                      <a:lnTo>
                        <a:pt x="1035" y="103"/>
                      </a:lnTo>
                      <a:lnTo>
                        <a:pt x="1035" y="105"/>
                      </a:lnTo>
                      <a:lnTo>
                        <a:pt x="1035" y="105"/>
                      </a:lnTo>
                      <a:lnTo>
                        <a:pt x="1035" y="107"/>
                      </a:lnTo>
                      <a:lnTo>
                        <a:pt x="1033" y="107"/>
                      </a:lnTo>
                      <a:lnTo>
                        <a:pt x="1033" y="105"/>
                      </a:lnTo>
                      <a:lnTo>
                        <a:pt x="1031" y="105"/>
                      </a:lnTo>
                      <a:lnTo>
                        <a:pt x="1029" y="107"/>
                      </a:lnTo>
                      <a:lnTo>
                        <a:pt x="1031" y="108"/>
                      </a:lnTo>
                      <a:lnTo>
                        <a:pt x="1031" y="108"/>
                      </a:lnTo>
                      <a:close/>
                      <a:moveTo>
                        <a:pt x="1050" y="76"/>
                      </a:moveTo>
                      <a:lnTo>
                        <a:pt x="1052" y="76"/>
                      </a:lnTo>
                      <a:lnTo>
                        <a:pt x="1052" y="76"/>
                      </a:lnTo>
                      <a:lnTo>
                        <a:pt x="1052" y="76"/>
                      </a:lnTo>
                      <a:lnTo>
                        <a:pt x="1053" y="78"/>
                      </a:lnTo>
                      <a:lnTo>
                        <a:pt x="1053" y="79"/>
                      </a:lnTo>
                      <a:lnTo>
                        <a:pt x="1055" y="78"/>
                      </a:lnTo>
                      <a:lnTo>
                        <a:pt x="1055" y="78"/>
                      </a:lnTo>
                      <a:lnTo>
                        <a:pt x="1055" y="78"/>
                      </a:lnTo>
                      <a:lnTo>
                        <a:pt x="1055" y="76"/>
                      </a:lnTo>
                      <a:lnTo>
                        <a:pt x="1055" y="76"/>
                      </a:lnTo>
                      <a:lnTo>
                        <a:pt x="1055" y="76"/>
                      </a:lnTo>
                      <a:lnTo>
                        <a:pt x="1055" y="76"/>
                      </a:lnTo>
                      <a:lnTo>
                        <a:pt x="1057" y="76"/>
                      </a:lnTo>
                      <a:lnTo>
                        <a:pt x="1057" y="76"/>
                      </a:lnTo>
                      <a:lnTo>
                        <a:pt x="1058" y="74"/>
                      </a:lnTo>
                      <a:lnTo>
                        <a:pt x="1060" y="74"/>
                      </a:lnTo>
                      <a:lnTo>
                        <a:pt x="1058" y="73"/>
                      </a:lnTo>
                      <a:lnTo>
                        <a:pt x="1057" y="71"/>
                      </a:lnTo>
                      <a:lnTo>
                        <a:pt x="1057" y="69"/>
                      </a:lnTo>
                      <a:lnTo>
                        <a:pt x="1058" y="69"/>
                      </a:lnTo>
                      <a:lnTo>
                        <a:pt x="1058" y="68"/>
                      </a:lnTo>
                      <a:lnTo>
                        <a:pt x="1060" y="64"/>
                      </a:lnTo>
                      <a:lnTo>
                        <a:pt x="1060" y="64"/>
                      </a:lnTo>
                      <a:lnTo>
                        <a:pt x="1058" y="64"/>
                      </a:lnTo>
                      <a:lnTo>
                        <a:pt x="1058" y="64"/>
                      </a:lnTo>
                      <a:lnTo>
                        <a:pt x="1057" y="62"/>
                      </a:lnTo>
                      <a:lnTo>
                        <a:pt x="1057" y="62"/>
                      </a:lnTo>
                      <a:lnTo>
                        <a:pt x="1057" y="62"/>
                      </a:lnTo>
                      <a:lnTo>
                        <a:pt x="1057" y="61"/>
                      </a:lnTo>
                      <a:lnTo>
                        <a:pt x="1055" y="61"/>
                      </a:lnTo>
                      <a:lnTo>
                        <a:pt x="1055" y="61"/>
                      </a:lnTo>
                      <a:lnTo>
                        <a:pt x="1055" y="62"/>
                      </a:lnTo>
                      <a:lnTo>
                        <a:pt x="1053" y="64"/>
                      </a:lnTo>
                      <a:lnTo>
                        <a:pt x="1053" y="64"/>
                      </a:lnTo>
                      <a:lnTo>
                        <a:pt x="1052" y="66"/>
                      </a:lnTo>
                      <a:lnTo>
                        <a:pt x="1053" y="68"/>
                      </a:lnTo>
                      <a:lnTo>
                        <a:pt x="1053" y="68"/>
                      </a:lnTo>
                      <a:lnTo>
                        <a:pt x="1053" y="69"/>
                      </a:lnTo>
                      <a:lnTo>
                        <a:pt x="1053" y="71"/>
                      </a:lnTo>
                      <a:lnTo>
                        <a:pt x="1053" y="71"/>
                      </a:lnTo>
                      <a:lnTo>
                        <a:pt x="1052" y="69"/>
                      </a:lnTo>
                      <a:lnTo>
                        <a:pt x="1050" y="69"/>
                      </a:lnTo>
                      <a:lnTo>
                        <a:pt x="1050" y="71"/>
                      </a:lnTo>
                      <a:lnTo>
                        <a:pt x="1050" y="73"/>
                      </a:lnTo>
                      <a:lnTo>
                        <a:pt x="1050" y="76"/>
                      </a:lnTo>
                      <a:lnTo>
                        <a:pt x="1050" y="76"/>
                      </a:lnTo>
                      <a:lnTo>
                        <a:pt x="1050" y="76"/>
                      </a:lnTo>
                      <a:close/>
                      <a:moveTo>
                        <a:pt x="1332" y="105"/>
                      </a:moveTo>
                      <a:lnTo>
                        <a:pt x="1335" y="110"/>
                      </a:lnTo>
                      <a:lnTo>
                        <a:pt x="1338" y="113"/>
                      </a:lnTo>
                      <a:lnTo>
                        <a:pt x="1338" y="110"/>
                      </a:lnTo>
                      <a:lnTo>
                        <a:pt x="1338" y="108"/>
                      </a:lnTo>
                      <a:lnTo>
                        <a:pt x="1337" y="107"/>
                      </a:lnTo>
                      <a:lnTo>
                        <a:pt x="1337" y="105"/>
                      </a:lnTo>
                      <a:lnTo>
                        <a:pt x="1335" y="105"/>
                      </a:lnTo>
                      <a:lnTo>
                        <a:pt x="1333" y="100"/>
                      </a:lnTo>
                      <a:lnTo>
                        <a:pt x="1332" y="98"/>
                      </a:lnTo>
                      <a:lnTo>
                        <a:pt x="1330" y="98"/>
                      </a:lnTo>
                      <a:lnTo>
                        <a:pt x="1330" y="100"/>
                      </a:lnTo>
                      <a:lnTo>
                        <a:pt x="1330" y="103"/>
                      </a:lnTo>
                      <a:lnTo>
                        <a:pt x="1332" y="105"/>
                      </a:lnTo>
                      <a:close/>
                      <a:moveTo>
                        <a:pt x="997" y="142"/>
                      </a:moveTo>
                      <a:lnTo>
                        <a:pt x="999" y="142"/>
                      </a:lnTo>
                      <a:lnTo>
                        <a:pt x="1001" y="141"/>
                      </a:lnTo>
                      <a:lnTo>
                        <a:pt x="999" y="142"/>
                      </a:lnTo>
                      <a:lnTo>
                        <a:pt x="1001" y="142"/>
                      </a:lnTo>
                      <a:lnTo>
                        <a:pt x="1001" y="141"/>
                      </a:lnTo>
                      <a:lnTo>
                        <a:pt x="1002" y="141"/>
                      </a:lnTo>
                      <a:lnTo>
                        <a:pt x="1004" y="141"/>
                      </a:lnTo>
                      <a:lnTo>
                        <a:pt x="1006" y="142"/>
                      </a:lnTo>
                      <a:lnTo>
                        <a:pt x="1004" y="142"/>
                      </a:lnTo>
                      <a:lnTo>
                        <a:pt x="1004" y="142"/>
                      </a:lnTo>
                      <a:lnTo>
                        <a:pt x="1002" y="146"/>
                      </a:lnTo>
                      <a:lnTo>
                        <a:pt x="1001" y="144"/>
                      </a:lnTo>
                      <a:lnTo>
                        <a:pt x="1001" y="146"/>
                      </a:lnTo>
                      <a:lnTo>
                        <a:pt x="1001" y="146"/>
                      </a:lnTo>
                      <a:lnTo>
                        <a:pt x="1001" y="147"/>
                      </a:lnTo>
                      <a:lnTo>
                        <a:pt x="1002" y="147"/>
                      </a:lnTo>
                      <a:lnTo>
                        <a:pt x="1002" y="147"/>
                      </a:lnTo>
                      <a:lnTo>
                        <a:pt x="1011" y="144"/>
                      </a:lnTo>
                      <a:lnTo>
                        <a:pt x="1012" y="144"/>
                      </a:lnTo>
                      <a:lnTo>
                        <a:pt x="1009" y="142"/>
                      </a:lnTo>
                      <a:lnTo>
                        <a:pt x="1007" y="139"/>
                      </a:lnTo>
                      <a:lnTo>
                        <a:pt x="1006" y="137"/>
                      </a:lnTo>
                      <a:lnTo>
                        <a:pt x="1006" y="137"/>
                      </a:lnTo>
                      <a:lnTo>
                        <a:pt x="1006" y="135"/>
                      </a:lnTo>
                      <a:lnTo>
                        <a:pt x="1004" y="135"/>
                      </a:lnTo>
                      <a:lnTo>
                        <a:pt x="1004" y="135"/>
                      </a:lnTo>
                      <a:lnTo>
                        <a:pt x="1002" y="135"/>
                      </a:lnTo>
                      <a:lnTo>
                        <a:pt x="1004" y="132"/>
                      </a:lnTo>
                      <a:lnTo>
                        <a:pt x="1004" y="130"/>
                      </a:lnTo>
                      <a:lnTo>
                        <a:pt x="1004" y="130"/>
                      </a:lnTo>
                      <a:lnTo>
                        <a:pt x="999" y="134"/>
                      </a:lnTo>
                      <a:lnTo>
                        <a:pt x="999" y="134"/>
                      </a:lnTo>
                      <a:lnTo>
                        <a:pt x="1001" y="134"/>
                      </a:lnTo>
                      <a:lnTo>
                        <a:pt x="999" y="135"/>
                      </a:lnTo>
                      <a:lnTo>
                        <a:pt x="999" y="135"/>
                      </a:lnTo>
                      <a:lnTo>
                        <a:pt x="999" y="137"/>
                      </a:lnTo>
                      <a:lnTo>
                        <a:pt x="999" y="137"/>
                      </a:lnTo>
                      <a:lnTo>
                        <a:pt x="999" y="137"/>
                      </a:lnTo>
                      <a:lnTo>
                        <a:pt x="997" y="135"/>
                      </a:lnTo>
                      <a:lnTo>
                        <a:pt x="997" y="137"/>
                      </a:lnTo>
                      <a:lnTo>
                        <a:pt x="997" y="137"/>
                      </a:lnTo>
                      <a:lnTo>
                        <a:pt x="997" y="137"/>
                      </a:lnTo>
                      <a:lnTo>
                        <a:pt x="997" y="139"/>
                      </a:lnTo>
                      <a:lnTo>
                        <a:pt x="995" y="139"/>
                      </a:lnTo>
                      <a:lnTo>
                        <a:pt x="995" y="141"/>
                      </a:lnTo>
                      <a:lnTo>
                        <a:pt x="997" y="141"/>
                      </a:lnTo>
                      <a:lnTo>
                        <a:pt x="997" y="142"/>
                      </a:lnTo>
                      <a:close/>
                      <a:moveTo>
                        <a:pt x="1386" y="98"/>
                      </a:moveTo>
                      <a:lnTo>
                        <a:pt x="1384" y="98"/>
                      </a:lnTo>
                      <a:lnTo>
                        <a:pt x="1381" y="96"/>
                      </a:lnTo>
                      <a:lnTo>
                        <a:pt x="1379" y="95"/>
                      </a:lnTo>
                      <a:lnTo>
                        <a:pt x="1372" y="95"/>
                      </a:lnTo>
                      <a:lnTo>
                        <a:pt x="1371" y="95"/>
                      </a:lnTo>
                      <a:lnTo>
                        <a:pt x="1367" y="95"/>
                      </a:lnTo>
                      <a:lnTo>
                        <a:pt x="1366" y="93"/>
                      </a:lnTo>
                      <a:lnTo>
                        <a:pt x="1364" y="95"/>
                      </a:lnTo>
                      <a:lnTo>
                        <a:pt x="1362" y="91"/>
                      </a:lnTo>
                      <a:lnTo>
                        <a:pt x="1359" y="91"/>
                      </a:lnTo>
                      <a:lnTo>
                        <a:pt x="1350" y="90"/>
                      </a:lnTo>
                      <a:lnTo>
                        <a:pt x="1349" y="88"/>
                      </a:lnTo>
                      <a:lnTo>
                        <a:pt x="1345" y="88"/>
                      </a:lnTo>
                      <a:lnTo>
                        <a:pt x="1344" y="88"/>
                      </a:lnTo>
                      <a:lnTo>
                        <a:pt x="1344" y="90"/>
                      </a:lnTo>
                      <a:lnTo>
                        <a:pt x="1342" y="90"/>
                      </a:lnTo>
                      <a:lnTo>
                        <a:pt x="1338" y="91"/>
                      </a:lnTo>
                      <a:lnTo>
                        <a:pt x="1333" y="91"/>
                      </a:lnTo>
                      <a:lnTo>
                        <a:pt x="1333" y="93"/>
                      </a:lnTo>
                      <a:lnTo>
                        <a:pt x="1335" y="95"/>
                      </a:lnTo>
                      <a:lnTo>
                        <a:pt x="1335" y="95"/>
                      </a:lnTo>
                      <a:lnTo>
                        <a:pt x="1337" y="95"/>
                      </a:lnTo>
                      <a:lnTo>
                        <a:pt x="1337" y="95"/>
                      </a:lnTo>
                      <a:lnTo>
                        <a:pt x="1338" y="96"/>
                      </a:lnTo>
                      <a:lnTo>
                        <a:pt x="1338" y="96"/>
                      </a:lnTo>
                      <a:lnTo>
                        <a:pt x="1337" y="96"/>
                      </a:lnTo>
                      <a:lnTo>
                        <a:pt x="1337" y="96"/>
                      </a:lnTo>
                      <a:lnTo>
                        <a:pt x="1337" y="98"/>
                      </a:lnTo>
                      <a:lnTo>
                        <a:pt x="1335" y="98"/>
                      </a:lnTo>
                      <a:lnTo>
                        <a:pt x="1335" y="98"/>
                      </a:lnTo>
                      <a:lnTo>
                        <a:pt x="1335" y="100"/>
                      </a:lnTo>
                      <a:lnTo>
                        <a:pt x="1335" y="100"/>
                      </a:lnTo>
                      <a:lnTo>
                        <a:pt x="1337" y="101"/>
                      </a:lnTo>
                      <a:lnTo>
                        <a:pt x="1337" y="103"/>
                      </a:lnTo>
                      <a:lnTo>
                        <a:pt x="1338" y="108"/>
                      </a:lnTo>
                      <a:lnTo>
                        <a:pt x="1338" y="108"/>
                      </a:lnTo>
                      <a:lnTo>
                        <a:pt x="1340" y="108"/>
                      </a:lnTo>
                      <a:lnTo>
                        <a:pt x="1340" y="110"/>
                      </a:lnTo>
                      <a:lnTo>
                        <a:pt x="1340" y="110"/>
                      </a:lnTo>
                      <a:lnTo>
                        <a:pt x="1340" y="112"/>
                      </a:lnTo>
                      <a:lnTo>
                        <a:pt x="1340" y="112"/>
                      </a:lnTo>
                      <a:lnTo>
                        <a:pt x="1338" y="113"/>
                      </a:lnTo>
                      <a:lnTo>
                        <a:pt x="1338" y="113"/>
                      </a:lnTo>
                      <a:lnTo>
                        <a:pt x="1337" y="113"/>
                      </a:lnTo>
                      <a:lnTo>
                        <a:pt x="1335" y="112"/>
                      </a:lnTo>
                      <a:lnTo>
                        <a:pt x="1332" y="108"/>
                      </a:lnTo>
                      <a:lnTo>
                        <a:pt x="1332" y="108"/>
                      </a:lnTo>
                      <a:lnTo>
                        <a:pt x="1332" y="110"/>
                      </a:lnTo>
                      <a:lnTo>
                        <a:pt x="1332" y="113"/>
                      </a:lnTo>
                      <a:lnTo>
                        <a:pt x="1330" y="112"/>
                      </a:lnTo>
                      <a:lnTo>
                        <a:pt x="1330" y="112"/>
                      </a:lnTo>
                      <a:lnTo>
                        <a:pt x="1328" y="103"/>
                      </a:lnTo>
                      <a:lnTo>
                        <a:pt x="1328" y="101"/>
                      </a:lnTo>
                      <a:lnTo>
                        <a:pt x="1327" y="101"/>
                      </a:lnTo>
                      <a:lnTo>
                        <a:pt x="1325" y="103"/>
                      </a:lnTo>
                      <a:lnTo>
                        <a:pt x="1325" y="105"/>
                      </a:lnTo>
                      <a:lnTo>
                        <a:pt x="1325" y="105"/>
                      </a:lnTo>
                      <a:lnTo>
                        <a:pt x="1325" y="105"/>
                      </a:lnTo>
                      <a:lnTo>
                        <a:pt x="1325" y="107"/>
                      </a:lnTo>
                      <a:lnTo>
                        <a:pt x="1325" y="107"/>
                      </a:lnTo>
                      <a:lnTo>
                        <a:pt x="1323" y="107"/>
                      </a:lnTo>
                      <a:lnTo>
                        <a:pt x="1323" y="107"/>
                      </a:lnTo>
                      <a:lnTo>
                        <a:pt x="1318" y="112"/>
                      </a:lnTo>
                      <a:lnTo>
                        <a:pt x="1316" y="113"/>
                      </a:lnTo>
                      <a:lnTo>
                        <a:pt x="1318" y="118"/>
                      </a:lnTo>
                      <a:lnTo>
                        <a:pt x="1318" y="118"/>
                      </a:lnTo>
                      <a:lnTo>
                        <a:pt x="1318" y="118"/>
                      </a:lnTo>
                      <a:lnTo>
                        <a:pt x="1318" y="120"/>
                      </a:lnTo>
                      <a:lnTo>
                        <a:pt x="1320" y="124"/>
                      </a:lnTo>
                      <a:lnTo>
                        <a:pt x="1320" y="124"/>
                      </a:lnTo>
                      <a:lnTo>
                        <a:pt x="1318" y="125"/>
                      </a:lnTo>
                      <a:lnTo>
                        <a:pt x="1320" y="127"/>
                      </a:lnTo>
                      <a:lnTo>
                        <a:pt x="1320" y="129"/>
                      </a:lnTo>
                      <a:lnTo>
                        <a:pt x="1321" y="130"/>
                      </a:lnTo>
                      <a:lnTo>
                        <a:pt x="1325" y="132"/>
                      </a:lnTo>
                      <a:lnTo>
                        <a:pt x="1325" y="134"/>
                      </a:lnTo>
                      <a:lnTo>
                        <a:pt x="1325" y="137"/>
                      </a:lnTo>
                      <a:lnTo>
                        <a:pt x="1325" y="144"/>
                      </a:lnTo>
                      <a:lnTo>
                        <a:pt x="1325" y="144"/>
                      </a:lnTo>
                      <a:lnTo>
                        <a:pt x="1325" y="142"/>
                      </a:lnTo>
                      <a:lnTo>
                        <a:pt x="1321" y="135"/>
                      </a:lnTo>
                      <a:lnTo>
                        <a:pt x="1321" y="134"/>
                      </a:lnTo>
                      <a:lnTo>
                        <a:pt x="1320" y="132"/>
                      </a:lnTo>
                      <a:lnTo>
                        <a:pt x="1320" y="132"/>
                      </a:lnTo>
                      <a:lnTo>
                        <a:pt x="1315" y="127"/>
                      </a:lnTo>
                      <a:lnTo>
                        <a:pt x="1313" y="127"/>
                      </a:lnTo>
                      <a:lnTo>
                        <a:pt x="1311" y="125"/>
                      </a:lnTo>
                      <a:lnTo>
                        <a:pt x="1311" y="125"/>
                      </a:lnTo>
                      <a:lnTo>
                        <a:pt x="1310" y="125"/>
                      </a:lnTo>
                      <a:lnTo>
                        <a:pt x="1310" y="127"/>
                      </a:lnTo>
                      <a:lnTo>
                        <a:pt x="1310" y="127"/>
                      </a:lnTo>
                      <a:lnTo>
                        <a:pt x="1310" y="129"/>
                      </a:lnTo>
                      <a:lnTo>
                        <a:pt x="1310" y="129"/>
                      </a:lnTo>
                      <a:lnTo>
                        <a:pt x="1310" y="134"/>
                      </a:lnTo>
                      <a:lnTo>
                        <a:pt x="1310" y="139"/>
                      </a:lnTo>
                      <a:lnTo>
                        <a:pt x="1310" y="142"/>
                      </a:lnTo>
                      <a:lnTo>
                        <a:pt x="1310" y="146"/>
                      </a:lnTo>
                      <a:lnTo>
                        <a:pt x="1308" y="149"/>
                      </a:lnTo>
                      <a:lnTo>
                        <a:pt x="1306" y="149"/>
                      </a:lnTo>
                      <a:lnTo>
                        <a:pt x="1305" y="151"/>
                      </a:lnTo>
                      <a:lnTo>
                        <a:pt x="1303" y="152"/>
                      </a:lnTo>
                      <a:lnTo>
                        <a:pt x="1301" y="151"/>
                      </a:lnTo>
                      <a:lnTo>
                        <a:pt x="1301" y="151"/>
                      </a:lnTo>
                      <a:lnTo>
                        <a:pt x="1305" y="147"/>
                      </a:lnTo>
                      <a:lnTo>
                        <a:pt x="1306" y="144"/>
                      </a:lnTo>
                      <a:lnTo>
                        <a:pt x="1306" y="141"/>
                      </a:lnTo>
                      <a:lnTo>
                        <a:pt x="1305" y="134"/>
                      </a:lnTo>
                      <a:lnTo>
                        <a:pt x="1305" y="134"/>
                      </a:lnTo>
                      <a:lnTo>
                        <a:pt x="1306" y="134"/>
                      </a:lnTo>
                      <a:lnTo>
                        <a:pt x="1306" y="134"/>
                      </a:lnTo>
                      <a:lnTo>
                        <a:pt x="1308" y="124"/>
                      </a:lnTo>
                      <a:lnTo>
                        <a:pt x="1308" y="124"/>
                      </a:lnTo>
                      <a:lnTo>
                        <a:pt x="1306" y="122"/>
                      </a:lnTo>
                      <a:lnTo>
                        <a:pt x="1306" y="120"/>
                      </a:lnTo>
                      <a:lnTo>
                        <a:pt x="1306" y="118"/>
                      </a:lnTo>
                      <a:lnTo>
                        <a:pt x="1306" y="117"/>
                      </a:lnTo>
                      <a:lnTo>
                        <a:pt x="1308" y="115"/>
                      </a:lnTo>
                      <a:lnTo>
                        <a:pt x="1308" y="113"/>
                      </a:lnTo>
                      <a:lnTo>
                        <a:pt x="1308" y="112"/>
                      </a:lnTo>
                      <a:lnTo>
                        <a:pt x="1308" y="110"/>
                      </a:lnTo>
                      <a:lnTo>
                        <a:pt x="1308" y="108"/>
                      </a:lnTo>
                      <a:lnTo>
                        <a:pt x="1310" y="107"/>
                      </a:lnTo>
                      <a:lnTo>
                        <a:pt x="1310" y="107"/>
                      </a:lnTo>
                      <a:lnTo>
                        <a:pt x="1311" y="100"/>
                      </a:lnTo>
                      <a:lnTo>
                        <a:pt x="1311" y="98"/>
                      </a:lnTo>
                      <a:lnTo>
                        <a:pt x="1310" y="96"/>
                      </a:lnTo>
                      <a:lnTo>
                        <a:pt x="1311" y="95"/>
                      </a:lnTo>
                      <a:lnTo>
                        <a:pt x="1313" y="95"/>
                      </a:lnTo>
                      <a:lnTo>
                        <a:pt x="1315" y="95"/>
                      </a:lnTo>
                      <a:lnTo>
                        <a:pt x="1316" y="95"/>
                      </a:lnTo>
                      <a:lnTo>
                        <a:pt x="1316" y="95"/>
                      </a:lnTo>
                      <a:lnTo>
                        <a:pt x="1316" y="95"/>
                      </a:lnTo>
                      <a:lnTo>
                        <a:pt x="1316" y="93"/>
                      </a:lnTo>
                      <a:lnTo>
                        <a:pt x="1316" y="90"/>
                      </a:lnTo>
                      <a:lnTo>
                        <a:pt x="1316" y="88"/>
                      </a:lnTo>
                      <a:lnTo>
                        <a:pt x="1316" y="86"/>
                      </a:lnTo>
                      <a:lnTo>
                        <a:pt x="1316" y="86"/>
                      </a:lnTo>
                      <a:lnTo>
                        <a:pt x="1318" y="86"/>
                      </a:lnTo>
                      <a:lnTo>
                        <a:pt x="1320" y="88"/>
                      </a:lnTo>
                      <a:lnTo>
                        <a:pt x="1320" y="86"/>
                      </a:lnTo>
                      <a:lnTo>
                        <a:pt x="1320" y="86"/>
                      </a:lnTo>
                      <a:lnTo>
                        <a:pt x="1320" y="85"/>
                      </a:lnTo>
                      <a:lnTo>
                        <a:pt x="1320" y="85"/>
                      </a:lnTo>
                      <a:lnTo>
                        <a:pt x="1320" y="83"/>
                      </a:lnTo>
                      <a:lnTo>
                        <a:pt x="1318" y="83"/>
                      </a:lnTo>
                      <a:lnTo>
                        <a:pt x="1318" y="83"/>
                      </a:lnTo>
                      <a:lnTo>
                        <a:pt x="1316" y="83"/>
                      </a:lnTo>
                      <a:lnTo>
                        <a:pt x="1315" y="83"/>
                      </a:lnTo>
                      <a:lnTo>
                        <a:pt x="1315" y="83"/>
                      </a:lnTo>
                      <a:lnTo>
                        <a:pt x="1310" y="79"/>
                      </a:lnTo>
                      <a:lnTo>
                        <a:pt x="1310" y="78"/>
                      </a:lnTo>
                      <a:lnTo>
                        <a:pt x="1308" y="78"/>
                      </a:lnTo>
                      <a:lnTo>
                        <a:pt x="1308" y="78"/>
                      </a:lnTo>
                      <a:lnTo>
                        <a:pt x="1306" y="78"/>
                      </a:lnTo>
                      <a:lnTo>
                        <a:pt x="1305" y="76"/>
                      </a:lnTo>
                      <a:lnTo>
                        <a:pt x="1305" y="74"/>
                      </a:lnTo>
                      <a:lnTo>
                        <a:pt x="1305" y="74"/>
                      </a:lnTo>
                      <a:lnTo>
                        <a:pt x="1305" y="74"/>
                      </a:lnTo>
                      <a:lnTo>
                        <a:pt x="1301" y="73"/>
                      </a:lnTo>
                      <a:lnTo>
                        <a:pt x="1301" y="71"/>
                      </a:lnTo>
                      <a:lnTo>
                        <a:pt x="1299" y="71"/>
                      </a:lnTo>
                      <a:lnTo>
                        <a:pt x="1299" y="73"/>
                      </a:lnTo>
                      <a:lnTo>
                        <a:pt x="1298" y="73"/>
                      </a:lnTo>
                      <a:lnTo>
                        <a:pt x="1296" y="73"/>
                      </a:lnTo>
                      <a:lnTo>
                        <a:pt x="1296" y="73"/>
                      </a:lnTo>
                      <a:lnTo>
                        <a:pt x="1296" y="73"/>
                      </a:lnTo>
                      <a:lnTo>
                        <a:pt x="1294" y="71"/>
                      </a:lnTo>
                      <a:lnTo>
                        <a:pt x="1294" y="69"/>
                      </a:lnTo>
                      <a:lnTo>
                        <a:pt x="1296" y="69"/>
                      </a:lnTo>
                      <a:lnTo>
                        <a:pt x="1296" y="69"/>
                      </a:lnTo>
                      <a:lnTo>
                        <a:pt x="1294" y="68"/>
                      </a:lnTo>
                      <a:lnTo>
                        <a:pt x="1293" y="66"/>
                      </a:lnTo>
                      <a:lnTo>
                        <a:pt x="1291" y="64"/>
                      </a:lnTo>
                      <a:lnTo>
                        <a:pt x="1289" y="64"/>
                      </a:lnTo>
                      <a:lnTo>
                        <a:pt x="1288" y="64"/>
                      </a:lnTo>
                      <a:lnTo>
                        <a:pt x="1288" y="62"/>
                      </a:lnTo>
                      <a:lnTo>
                        <a:pt x="1289" y="61"/>
                      </a:lnTo>
                      <a:lnTo>
                        <a:pt x="1289" y="59"/>
                      </a:lnTo>
                      <a:lnTo>
                        <a:pt x="1288" y="59"/>
                      </a:lnTo>
                      <a:lnTo>
                        <a:pt x="1288" y="59"/>
                      </a:lnTo>
                      <a:lnTo>
                        <a:pt x="1288" y="59"/>
                      </a:lnTo>
                      <a:lnTo>
                        <a:pt x="1288" y="61"/>
                      </a:lnTo>
                      <a:lnTo>
                        <a:pt x="1286" y="61"/>
                      </a:lnTo>
                      <a:lnTo>
                        <a:pt x="1286" y="61"/>
                      </a:lnTo>
                      <a:lnTo>
                        <a:pt x="1286" y="61"/>
                      </a:lnTo>
                      <a:lnTo>
                        <a:pt x="1284" y="59"/>
                      </a:lnTo>
                      <a:lnTo>
                        <a:pt x="1286" y="57"/>
                      </a:lnTo>
                      <a:lnTo>
                        <a:pt x="1284" y="56"/>
                      </a:lnTo>
                      <a:lnTo>
                        <a:pt x="1284" y="56"/>
                      </a:lnTo>
                      <a:lnTo>
                        <a:pt x="1282" y="56"/>
                      </a:lnTo>
                      <a:lnTo>
                        <a:pt x="1282" y="54"/>
                      </a:lnTo>
                      <a:lnTo>
                        <a:pt x="1279" y="49"/>
                      </a:lnTo>
                      <a:lnTo>
                        <a:pt x="1279" y="47"/>
                      </a:lnTo>
                      <a:lnTo>
                        <a:pt x="1274" y="44"/>
                      </a:lnTo>
                      <a:lnTo>
                        <a:pt x="1272" y="42"/>
                      </a:lnTo>
                      <a:lnTo>
                        <a:pt x="1272" y="40"/>
                      </a:lnTo>
                      <a:lnTo>
                        <a:pt x="1271" y="39"/>
                      </a:lnTo>
                      <a:lnTo>
                        <a:pt x="1267" y="35"/>
                      </a:lnTo>
                      <a:lnTo>
                        <a:pt x="1267" y="35"/>
                      </a:lnTo>
                      <a:lnTo>
                        <a:pt x="1267" y="35"/>
                      </a:lnTo>
                      <a:lnTo>
                        <a:pt x="1265" y="35"/>
                      </a:lnTo>
                      <a:lnTo>
                        <a:pt x="1265" y="35"/>
                      </a:lnTo>
                      <a:lnTo>
                        <a:pt x="1265" y="35"/>
                      </a:lnTo>
                      <a:lnTo>
                        <a:pt x="1264" y="34"/>
                      </a:lnTo>
                      <a:lnTo>
                        <a:pt x="1260" y="32"/>
                      </a:lnTo>
                      <a:lnTo>
                        <a:pt x="1260" y="32"/>
                      </a:lnTo>
                      <a:lnTo>
                        <a:pt x="1259" y="30"/>
                      </a:lnTo>
                      <a:lnTo>
                        <a:pt x="1257" y="28"/>
                      </a:lnTo>
                      <a:lnTo>
                        <a:pt x="1257" y="28"/>
                      </a:lnTo>
                      <a:lnTo>
                        <a:pt x="1255" y="30"/>
                      </a:lnTo>
                      <a:lnTo>
                        <a:pt x="1255" y="28"/>
                      </a:lnTo>
                      <a:lnTo>
                        <a:pt x="1254" y="28"/>
                      </a:lnTo>
                      <a:lnTo>
                        <a:pt x="1252" y="27"/>
                      </a:lnTo>
                      <a:lnTo>
                        <a:pt x="1254" y="25"/>
                      </a:lnTo>
                      <a:lnTo>
                        <a:pt x="1254" y="23"/>
                      </a:lnTo>
                      <a:lnTo>
                        <a:pt x="1252" y="22"/>
                      </a:lnTo>
                      <a:lnTo>
                        <a:pt x="1252" y="20"/>
                      </a:lnTo>
                      <a:lnTo>
                        <a:pt x="1252" y="18"/>
                      </a:lnTo>
                      <a:lnTo>
                        <a:pt x="1250" y="18"/>
                      </a:lnTo>
                      <a:lnTo>
                        <a:pt x="1248" y="20"/>
                      </a:lnTo>
                      <a:lnTo>
                        <a:pt x="1248" y="20"/>
                      </a:lnTo>
                      <a:lnTo>
                        <a:pt x="1248" y="20"/>
                      </a:lnTo>
                      <a:lnTo>
                        <a:pt x="1248" y="18"/>
                      </a:lnTo>
                      <a:lnTo>
                        <a:pt x="1247" y="18"/>
                      </a:lnTo>
                      <a:lnTo>
                        <a:pt x="1247" y="18"/>
                      </a:lnTo>
                      <a:lnTo>
                        <a:pt x="1245" y="18"/>
                      </a:lnTo>
                      <a:lnTo>
                        <a:pt x="1245" y="17"/>
                      </a:lnTo>
                      <a:lnTo>
                        <a:pt x="1245" y="17"/>
                      </a:lnTo>
                      <a:lnTo>
                        <a:pt x="1243" y="15"/>
                      </a:lnTo>
                      <a:lnTo>
                        <a:pt x="1242" y="15"/>
                      </a:lnTo>
                      <a:lnTo>
                        <a:pt x="1242" y="17"/>
                      </a:lnTo>
                      <a:lnTo>
                        <a:pt x="1243" y="18"/>
                      </a:lnTo>
                      <a:lnTo>
                        <a:pt x="1243" y="20"/>
                      </a:lnTo>
                      <a:lnTo>
                        <a:pt x="1240" y="18"/>
                      </a:lnTo>
                      <a:lnTo>
                        <a:pt x="1238" y="18"/>
                      </a:lnTo>
                      <a:lnTo>
                        <a:pt x="1235" y="15"/>
                      </a:lnTo>
                      <a:lnTo>
                        <a:pt x="1235" y="13"/>
                      </a:lnTo>
                      <a:lnTo>
                        <a:pt x="1233" y="15"/>
                      </a:lnTo>
                      <a:lnTo>
                        <a:pt x="1233" y="18"/>
                      </a:lnTo>
                      <a:lnTo>
                        <a:pt x="1231" y="18"/>
                      </a:lnTo>
                      <a:lnTo>
                        <a:pt x="1231" y="18"/>
                      </a:lnTo>
                      <a:lnTo>
                        <a:pt x="1230" y="18"/>
                      </a:lnTo>
                      <a:lnTo>
                        <a:pt x="1230" y="17"/>
                      </a:lnTo>
                      <a:lnTo>
                        <a:pt x="1230" y="15"/>
                      </a:lnTo>
                      <a:lnTo>
                        <a:pt x="1230" y="13"/>
                      </a:lnTo>
                      <a:lnTo>
                        <a:pt x="1228" y="13"/>
                      </a:lnTo>
                      <a:lnTo>
                        <a:pt x="1228" y="13"/>
                      </a:lnTo>
                      <a:lnTo>
                        <a:pt x="1228" y="15"/>
                      </a:lnTo>
                      <a:lnTo>
                        <a:pt x="1228" y="15"/>
                      </a:lnTo>
                      <a:lnTo>
                        <a:pt x="1228" y="17"/>
                      </a:lnTo>
                      <a:lnTo>
                        <a:pt x="1228" y="17"/>
                      </a:lnTo>
                      <a:lnTo>
                        <a:pt x="1226" y="20"/>
                      </a:lnTo>
                      <a:lnTo>
                        <a:pt x="1225" y="20"/>
                      </a:lnTo>
                      <a:lnTo>
                        <a:pt x="1223" y="18"/>
                      </a:lnTo>
                      <a:lnTo>
                        <a:pt x="1223" y="17"/>
                      </a:lnTo>
                      <a:lnTo>
                        <a:pt x="1221" y="15"/>
                      </a:lnTo>
                      <a:lnTo>
                        <a:pt x="1221" y="13"/>
                      </a:lnTo>
                      <a:lnTo>
                        <a:pt x="1220" y="13"/>
                      </a:lnTo>
                      <a:lnTo>
                        <a:pt x="1220" y="11"/>
                      </a:lnTo>
                      <a:lnTo>
                        <a:pt x="1220" y="10"/>
                      </a:lnTo>
                      <a:lnTo>
                        <a:pt x="1220" y="8"/>
                      </a:lnTo>
                      <a:lnTo>
                        <a:pt x="1218" y="10"/>
                      </a:lnTo>
                      <a:lnTo>
                        <a:pt x="1220" y="8"/>
                      </a:lnTo>
                      <a:lnTo>
                        <a:pt x="1218" y="6"/>
                      </a:lnTo>
                      <a:lnTo>
                        <a:pt x="1218" y="8"/>
                      </a:lnTo>
                      <a:lnTo>
                        <a:pt x="1216" y="8"/>
                      </a:lnTo>
                      <a:lnTo>
                        <a:pt x="1216" y="5"/>
                      </a:lnTo>
                      <a:lnTo>
                        <a:pt x="1216" y="5"/>
                      </a:lnTo>
                      <a:lnTo>
                        <a:pt x="1215" y="3"/>
                      </a:lnTo>
                      <a:lnTo>
                        <a:pt x="1213" y="3"/>
                      </a:lnTo>
                      <a:lnTo>
                        <a:pt x="1213" y="1"/>
                      </a:lnTo>
                      <a:lnTo>
                        <a:pt x="1209" y="0"/>
                      </a:lnTo>
                      <a:lnTo>
                        <a:pt x="1208" y="0"/>
                      </a:lnTo>
                      <a:lnTo>
                        <a:pt x="1206" y="0"/>
                      </a:lnTo>
                      <a:lnTo>
                        <a:pt x="1206" y="1"/>
                      </a:lnTo>
                      <a:lnTo>
                        <a:pt x="1206" y="1"/>
                      </a:lnTo>
                      <a:lnTo>
                        <a:pt x="1208" y="3"/>
                      </a:lnTo>
                      <a:lnTo>
                        <a:pt x="1206" y="3"/>
                      </a:lnTo>
                      <a:lnTo>
                        <a:pt x="1206" y="1"/>
                      </a:lnTo>
                      <a:lnTo>
                        <a:pt x="1204" y="1"/>
                      </a:lnTo>
                      <a:lnTo>
                        <a:pt x="1203" y="1"/>
                      </a:lnTo>
                      <a:lnTo>
                        <a:pt x="1201" y="1"/>
                      </a:lnTo>
                      <a:lnTo>
                        <a:pt x="1201" y="3"/>
                      </a:lnTo>
                      <a:lnTo>
                        <a:pt x="1203" y="5"/>
                      </a:lnTo>
                      <a:lnTo>
                        <a:pt x="1203" y="5"/>
                      </a:lnTo>
                      <a:lnTo>
                        <a:pt x="1203" y="6"/>
                      </a:lnTo>
                      <a:lnTo>
                        <a:pt x="1203" y="6"/>
                      </a:lnTo>
                      <a:lnTo>
                        <a:pt x="1201" y="6"/>
                      </a:lnTo>
                      <a:lnTo>
                        <a:pt x="1201" y="6"/>
                      </a:lnTo>
                      <a:lnTo>
                        <a:pt x="1201" y="8"/>
                      </a:lnTo>
                      <a:lnTo>
                        <a:pt x="1199" y="8"/>
                      </a:lnTo>
                      <a:lnTo>
                        <a:pt x="1199" y="6"/>
                      </a:lnTo>
                      <a:lnTo>
                        <a:pt x="1199" y="5"/>
                      </a:lnTo>
                      <a:lnTo>
                        <a:pt x="1199" y="3"/>
                      </a:lnTo>
                      <a:lnTo>
                        <a:pt x="1198" y="3"/>
                      </a:lnTo>
                      <a:lnTo>
                        <a:pt x="1198" y="3"/>
                      </a:lnTo>
                      <a:lnTo>
                        <a:pt x="1198" y="5"/>
                      </a:lnTo>
                      <a:lnTo>
                        <a:pt x="1196" y="5"/>
                      </a:lnTo>
                      <a:lnTo>
                        <a:pt x="1194" y="5"/>
                      </a:lnTo>
                      <a:lnTo>
                        <a:pt x="1192" y="5"/>
                      </a:lnTo>
                      <a:lnTo>
                        <a:pt x="1192" y="6"/>
                      </a:lnTo>
                      <a:lnTo>
                        <a:pt x="1194" y="10"/>
                      </a:lnTo>
                      <a:lnTo>
                        <a:pt x="1194" y="10"/>
                      </a:lnTo>
                      <a:lnTo>
                        <a:pt x="1196" y="13"/>
                      </a:lnTo>
                      <a:lnTo>
                        <a:pt x="1196" y="13"/>
                      </a:lnTo>
                      <a:lnTo>
                        <a:pt x="1196" y="15"/>
                      </a:lnTo>
                      <a:lnTo>
                        <a:pt x="1198" y="15"/>
                      </a:lnTo>
                      <a:lnTo>
                        <a:pt x="1198" y="17"/>
                      </a:lnTo>
                      <a:lnTo>
                        <a:pt x="1199" y="17"/>
                      </a:lnTo>
                      <a:lnTo>
                        <a:pt x="1199" y="17"/>
                      </a:lnTo>
                      <a:lnTo>
                        <a:pt x="1201" y="17"/>
                      </a:lnTo>
                      <a:lnTo>
                        <a:pt x="1201" y="18"/>
                      </a:lnTo>
                      <a:lnTo>
                        <a:pt x="1201" y="18"/>
                      </a:lnTo>
                      <a:lnTo>
                        <a:pt x="1199" y="18"/>
                      </a:lnTo>
                      <a:lnTo>
                        <a:pt x="1198" y="18"/>
                      </a:lnTo>
                      <a:lnTo>
                        <a:pt x="1198" y="18"/>
                      </a:lnTo>
                      <a:lnTo>
                        <a:pt x="1198" y="20"/>
                      </a:lnTo>
                      <a:lnTo>
                        <a:pt x="1199" y="20"/>
                      </a:lnTo>
                      <a:lnTo>
                        <a:pt x="1201" y="20"/>
                      </a:lnTo>
                      <a:lnTo>
                        <a:pt x="1199" y="22"/>
                      </a:lnTo>
                      <a:lnTo>
                        <a:pt x="1198" y="22"/>
                      </a:lnTo>
                      <a:lnTo>
                        <a:pt x="1196" y="20"/>
                      </a:lnTo>
                      <a:lnTo>
                        <a:pt x="1196" y="20"/>
                      </a:lnTo>
                      <a:lnTo>
                        <a:pt x="1194" y="22"/>
                      </a:lnTo>
                      <a:lnTo>
                        <a:pt x="1194" y="20"/>
                      </a:lnTo>
                      <a:lnTo>
                        <a:pt x="1192" y="22"/>
                      </a:lnTo>
                      <a:lnTo>
                        <a:pt x="1192" y="22"/>
                      </a:lnTo>
                      <a:lnTo>
                        <a:pt x="1191" y="22"/>
                      </a:lnTo>
                      <a:lnTo>
                        <a:pt x="1189" y="22"/>
                      </a:lnTo>
                      <a:lnTo>
                        <a:pt x="1189" y="22"/>
                      </a:lnTo>
                      <a:lnTo>
                        <a:pt x="1189" y="23"/>
                      </a:lnTo>
                      <a:lnTo>
                        <a:pt x="1189" y="23"/>
                      </a:lnTo>
                      <a:lnTo>
                        <a:pt x="1189" y="25"/>
                      </a:lnTo>
                      <a:lnTo>
                        <a:pt x="1191" y="25"/>
                      </a:lnTo>
                      <a:lnTo>
                        <a:pt x="1191" y="25"/>
                      </a:lnTo>
                      <a:lnTo>
                        <a:pt x="1191" y="25"/>
                      </a:lnTo>
                      <a:lnTo>
                        <a:pt x="1192" y="23"/>
                      </a:lnTo>
                      <a:lnTo>
                        <a:pt x="1192" y="23"/>
                      </a:lnTo>
                      <a:lnTo>
                        <a:pt x="1192" y="25"/>
                      </a:lnTo>
                      <a:lnTo>
                        <a:pt x="1191" y="27"/>
                      </a:lnTo>
                      <a:lnTo>
                        <a:pt x="1191" y="28"/>
                      </a:lnTo>
                      <a:lnTo>
                        <a:pt x="1191" y="30"/>
                      </a:lnTo>
                      <a:lnTo>
                        <a:pt x="1191" y="30"/>
                      </a:lnTo>
                      <a:lnTo>
                        <a:pt x="1189" y="34"/>
                      </a:lnTo>
                      <a:lnTo>
                        <a:pt x="1187" y="34"/>
                      </a:lnTo>
                      <a:lnTo>
                        <a:pt x="1187" y="34"/>
                      </a:lnTo>
                      <a:lnTo>
                        <a:pt x="1187" y="32"/>
                      </a:lnTo>
                      <a:lnTo>
                        <a:pt x="1186" y="30"/>
                      </a:lnTo>
                      <a:lnTo>
                        <a:pt x="1186" y="30"/>
                      </a:lnTo>
                      <a:lnTo>
                        <a:pt x="1184" y="28"/>
                      </a:lnTo>
                      <a:lnTo>
                        <a:pt x="1184" y="28"/>
                      </a:lnTo>
                      <a:lnTo>
                        <a:pt x="1184" y="30"/>
                      </a:lnTo>
                      <a:lnTo>
                        <a:pt x="1184" y="30"/>
                      </a:lnTo>
                      <a:lnTo>
                        <a:pt x="1184" y="32"/>
                      </a:lnTo>
                      <a:lnTo>
                        <a:pt x="1184" y="32"/>
                      </a:lnTo>
                      <a:lnTo>
                        <a:pt x="1184" y="34"/>
                      </a:lnTo>
                      <a:lnTo>
                        <a:pt x="1184" y="34"/>
                      </a:lnTo>
                      <a:lnTo>
                        <a:pt x="1184" y="35"/>
                      </a:lnTo>
                      <a:lnTo>
                        <a:pt x="1184" y="35"/>
                      </a:lnTo>
                      <a:lnTo>
                        <a:pt x="1184" y="37"/>
                      </a:lnTo>
                      <a:lnTo>
                        <a:pt x="1182" y="37"/>
                      </a:lnTo>
                      <a:lnTo>
                        <a:pt x="1181" y="37"/>
                      </a:lnTo>
                      <a:lnTo>
                        <a:pt x="1181" y="39"/>
                      </a:lnTo>
                      <a:lnTo>
                        <a:pt x="1181" y="39"/>
                      </a:lnTo>
                      <a:lnTo>
                        <a:pt x="1181" y="40"/>
                      </a:lnTo>
                      <a:lnTo>
                        <a:pt x="1181" y="42"/>
                      </a:lnTo>
                      <a:lnTo>
                        <a:pt x="1179" y="42"/>
                      </a:lnTo>
                      <a:lnTo>
                        <a:pt x="1179" y="42"/>
                      </a:lnTo>
                      <a:lnTo>
                        <a:pt x="1177" y="40"/>
                      </a:lnTo>
                      <a:lnTo>
                        <a:pt x="1177" y="40"/>
                      </a:lnTo>
                      <a:lnTo>
                        <a:pt x="1177" y="39"/>
                      </a:lnTo>
                      <a:lnTo>
                        <a:pt x="1177" y="37"/>
                      </a:lnTo>
                      <a:lnTo>
                        <a:pt x="1177" y="35"/>
                      </a:lnTo>
                      <a:lnTo>
                        <a:pt x="1175" y="35"/>
                      </a:lnTo>
                      <a:lnTo>
                        <a:pt x="1175" y="35"/>
                      </a:lnTo>
                      <a:lnTo>
                        <a:pt x="1174" y="35"/>
                      </a:lnTo>
                      <a:lnTo>
                        <a:pt x="1172" y="35"/>
                      </a:lnTo>
                      <a:lnTo>
                        <a:pt x="1172" y="35"/>
                      </a:lnTo>
                      <a:lnTo>
                        <a:pt x="1170" y="34"/>
                      </a:lnTo>
                      <a:lnTo>
                        <a:pt x="1170" y="34"/>
                      </a:lnTo>
                      <a:lnTo>
                        <a:pt x="1174" y="30"/>
                      </a:lnTo>
                      <a:lnTo>
                        <a:pt x="1172" y="28"/>
                      </a:lnTo>
                      <a:lnTo>
                        <a:pt x="1170" y="30"/>
                      </a:lnTo>
                      <a:lnTo>
                        <a:pt x="1167" y="30"/>
                      </a:lnTo>
                      <a:lnTo>
                        <a:pt x="1167" y="30"/>
                      </a:lnTo>
                      <a:lnTo>
                        <a:pt x="1169" y="28"/>
                      </a:lnTo>
                      <a:lnTo>
                        <a:pt x="1170" y="25"/>
                      </a:lnTo>
                      <a:lnTo>
                        <a:pt x="1170" y="25"/>
                      </a:lnTo>
                      <a:lnTo>
                        <a:pt x="1170" y="23"/>
                      </a:lnTo>
                      <a:lnTo>
                        <a:pt x="1172" y="22"/>
                      </a:lnTo>
                      <a:lnTo>
                        <a:pt x="1172" y="22"/>
                      </a:lnTo>
                      <a:lnTo>
                        <a:pt x="1172" y="22"/>
                      </a:lnTo>
                      <a:lnTo>
                        <a:pt x="1172" y="20"/>
                      </a:lnTo>
                      <a:lnTo>
                        <a:pt x="1174" y="20"/>
                      </a:lnTo>
                      <a:lnTo>
                        <a:pt x="1174" y="18"/>
                      </a:lnTo>
                      <a:lnTo>
                        <a:pt x="1175" y="18"/>
                      </a:lnTo>
                      <a:lnTo>
                        <a:pt x="1177" y="18"/>
                      </a:lnTo>
                      <a:lnTo>
                        <a:pt x="1174" y="17"/>
                      </a:lnTo>
                      <a:lnTo>
                        <a:pt x="1174" y="17"/>
                      </a:lnTo>
                      <a:lnTo>
                        <a:pt x="1172" y="18"/>
                      </a:lnTo>
                      <a:lnTo>
                        <a:pt x="1170" y="20"/>
                      </a:lnTo>
                      <a:lnTo>
                        <a:pt x="1170" y="22"/>
                      </a:lnTo>
                      <a:lnTo>
                        <a:pt x="1169" y="22"/>
                      </a:lnTo>
                      <a:lnTo>
                        <a:pt x="1167" y="22"/>
                      </a:lnTo>
                      <a:lnTo>
                        <a:pt x="1165" y="20"/>
                      </a:lnTo>
                      <a:lnTo>
                        <a:pt x="1164" y="22"/>
                      </a:lnTo>
                      <a:lnTo>
                        <a:pt x="1162" y="23"/>
                      </a:lnTo>
                      <a:lnTo>
                        <a:pt x="1160" y="27"/>
                      </a:lnTo>
                      <a:lnTo>
                        <a:pt x="1158" y="27"/>
                      </a:lnTo>
                      <a:lnTo>
                        <a:pt x="1157" y="27"/>
                      </a:lnTo>
                      <a:lnTo>
                        <a:pt x="1157" y="28"/>
                      </a:lnTo>
                      <a:lnTo>
                        <a:pt x="1157" y="28"/>
                      </a:lnTo>
                      <a:lnTo>
                        <a:pt x="1157" y="28"/>
                      </a:lnTo>
                      <a:lnTo>
                        <a:pt x="1157" y="30"/>
                      </a:lnTo>
                      <a:lnTo>
                        <a:pt x="1155" y="30"/>
                      </a:lnTo>
                      <a:lnTo>
                        <a:pt x="1155" y="30"/>
                      </a:lnTo>
                      <a:lnTo>
                        <a:pt x="1155" y="32"/>
                      </a:lnTo>
                      <a:lnTo>
                        <a:pt x="1155" y="34"/>
                      </a:lnTo>
                      <a:lnTo>
                        <a:pt x="1153" y="34"/>
                      </a:lnTo>
                      <a:lnTo>
                        <a:pt x="1153" y="35"/>
                      </a:lnTo>
                      <a:lnTo>
                        <a:pt x="1153" y="35"/>
                      </a:lnTo>
                      <a:lnTo>
                        <a:pt x="1155" y="35"/>
                      </a:lnTo>
                      <a:lnTo>
                        <a:pt x="1155" y="35"/>
                      </a:lnTo>
                      <a:lnTo>
                        <a:pt x="1155" y="35"/>
                      </a:lnTo>
                      <a:lnTo>
                        <a:pt x="1157" y="37"/>
                      </a:lnTo>
                      <a:lnTo>
                        <a:pt x="1158" y="39"/>
                      </a:lnTo>
                      <a:lnTo>
                        <a:pt x="1158" y="39"/>
                      </a:lnTo>
                      <a:lnTo>
                        <a:pt x="1155" y="40"/>
                      </a:lnTo>
                      <a:lnTo>
                        <a:pt x="1153" y="40"/>
                      </a:lnTo>
                      <a:lnTo>
                        <a:pt x="1153" y="42"/>
                      </a:lnTo>
                      <a:lnTo>
                        <a:pt x="1153" y="42"/>
                      </a:lnTo>
                      <a:lnTo>
                        <a:pt x="1153" y="42"/>
                      </a:lnTo>
                      <a:lnTo>
                        <a:pt x="1152" y="40"/>
                      </a:lnTo>
                      <a:lnTo>
                        <a:pt x="1152" y="40"/>
                      </a:lnTo>
                      <a:lnTo>
                        <a:pt x="1150" y="42"/>
                      </a:lnTo>
                      <a:lnTo>
                        <a:pt x="1150" y="42"/>
                      </a:lnTo>
                      <a:lnTo>
                        <a:pt x="1148" y="42"/>
                      </a:lnTo>
                      <a:lnTo>
                        <a:pt x="1148" y="42"/>
                      </a:lnTo>
                      <a:lnTo>
                        <a:pt x="1147" y="42"/>
                      </a:lnTo>
                      <a:lnTo>
                        <a:pt x="1148" y="40"/>
                      </a:lnTo>
                      <a:lnTo>
                        <a:pt x="1148" y="40"/>
                      </a:lnTo>
                      <a:lnTo>
                        <a:pt x="1148" y="40"/>
                      </a:lnTo>
                      <a:lnTo>
                        <a:pt x="1148" y="40"/>
                      </a:lnTo>
                      <a:lnTo>
                        <a:pt x="1148" y="39"/>
                      </a:lnTo>
                      <a:lnTo>
                        <a:pt x="1147" y="39"/>
                      </a:lnTo>
                      <a:lnTo>
                        <a:pt x="1145" y="37"/>
                      </a:lnTo>
                      <a:lnTo>
                        <a:pt x="1145" y="34"/>
                      </a:lnTo>
                      <a:lnTo>
                        <a:pt x="1143" y="35"/>
                      </a:lnTo>
                      <a:lnTo>
                        <a:pt x="1145" y="34"/>
                      </a:lnTo>
                      <a:lnTo>
                        <a:pt x="1147" y="32"/>
                      </a:lnTo>
                      <a:lnTo>
                        <a:pt x="1147" y="30"/>
                      </a:lnTo>
                      <a:lnTo>
                        <a:pt x="1145" y="30"/>
                      </a:lnTo>
                      <a:lnTo>
                        <a:pt x="1141" y="30"/>
                      </a:lnTo>
                      <a:lnTo>
                        <a:pt x="1143" y="28"/>
                      </a:lnTo>
                      <a:lnTo>
                        <a:pt x="1141" y="28"/>
                      </a:lnTo>
                      <a:lnTo>
                        <a:pt x="1143" y="27"/>
                      </a:lnTo>
                      <a:lnTo>
                        <a:pt x="1145" y="27"/>
                      </a:lnTo>
                      <a:lnTo>
                        <a:pt x="1147" y="27"/>
                      </a:lnTo>
                      <a:lnTo>
                        <a:pt x="1147" y="25"/>
                      </a:lnTo>
                      <a:lnTo>
                        <a:pt x="1145" y="25"/>
                      </a:lnTo>
                      <a:lnTo>
                        <a:pt x="1141" y="23"/>
                      </a:lnTo>
                      <a:lnTo>
                        <a:pt x="1143" y="23"/>
                      </a:lnTo>
                      <a:lnTo>
                        <a:pt x="1147" y="22"/>
                      </a:lnTo>
                      <a:lnTo>
                        <a:pt x="1147" y="20"/>
                      </a:lnTo>
                      <a:lnTo>
                        <a:pt x="1145" y="20"/>
                      </a:lnTo>
                      <a:lnTo>
                        <a:pt x="1143" y="20"/>
                      </a:lnTo>
                      <a:lnTo>
                        <a:pt x="1143" y="22"/>
                      </a:lnTo>
                      <a:lnTo>
                        <a:pt x="1140" y="23"/>
                      </a:lnTo>
                      <a:lnTo>
                        <a:pt x="1140" y="23"/>
                      </a:lnTo>
                      <a:lnTo>
                        <a:pt x="1138" y="25"/>
                      </a:lnTo>
                      <a:lnTo>
                        <a:pt x="1138" y="23"/>
                      </a:lnTo>
                      <a:lnTo>
                        <a:pt x="1138" y="22"/>
                      </a:lnTo>
                      <a:lnTo>
                        <a:pt x="1140" y="22"/>
                      </a:lnTo>
                      <a:lnTo>
                        <a:pt x="1141" y="20"/>
                      </a:lnTo>
                      <a:lnTo>
                        <a:pt x="1141" y="20"/>
                      </a:lnTo>
                      <a:lnTo>
                        <a:pt x="1140" y="20"/>
                      </a:lnTo>
                      <a:lnTo>
                        <a:pt x="1140" y="20"/>
                      </a:lnTo>
                      <a:lnTo>
                        <a:pt x="1140" y="20"/>
                      </a:lnTo>
                      <a:lnTo>
                        <a:pt x="1140" y="18"/>
                      </a:lnTo>
                      <a:lnTo>
                        <a:pt x="1141" y="17"/>
                      </a:lnTo>
                      <a:lnTo>
                        <a:pt x="1141" y="17"/>
                      </a:lnTo>
                      <a:lnTo>
                        <a:pt x="1140" y="17"/>
                      </a:lnTo>
                      <a:lnTo>
                        <a:pt x="1140" y="17"/>
                      </a:lnTo>
                      <a:lnTo>
                        <a:pt x="1138" y="17"/>
                      </a:lnTo>
                      <a:lnTo>
                        <a:pt x="1136" y="17"/>
                      </a:lnTo>
                      <a:lnTo>
                        <a:pt x="1136" y="17"/>
                      </a:lnTo>
                      <a:lnTo>
                        <a:pt x="1136" y="15"/>
                      </a:lnTo>
                      <a:lnTo>
                        <a:pt x="1136" y="15"/>
                      </a:lnTo>
                      <a:lnTo>
                        <a:pt x="1136" y="13"/>
                      </a:lnTo>
                      <a:lnTo>
                        <a:pt x="1135" y="13"/>
                      </a:lnTo>
                      <a:lnTo>
                        <a:pt x="1135" y="15"/>
                      </a:lnTo>
                      <a:lnTo>
                        <a:pt x="1135" y="15"/>
                      </a:lnTo>
                      <a:lnTo>
                        <a:pt x="1133" y="17"/>
                      </a:lnTo>
                      <a:lnTo>
                        <a:pt x="1133" y="17"/>
                      </a:lnTo>
                      <a:lnTo>
                        <a:pt x="1131" y="17"/>
                      </a:lnTo>
                      <a:lnTo>
                        <a:pt x="1130" y="17"/>
                      </a:lnTo>
                      <a:lnTo>
                        <a:pt x="1130" y="17"/>
                      </a:lnTo>
                      <a:lnTo>
                        <a:pt x="1130" y="18"/>
                      </a:lnTo>
                      <a:lnTo>
                        <a:pt x="1131" y="18"/>
                      </a:lnTo>
                      <a:lnTo>
                        <a:pt x="1135" y="20"/>
                      </a:lnTo>
                      <a:lnTo>
                        <a:pt x="1135" y="20"/>
                      </a:lnTo>
                      <a:lnTo>
                        <a:pt x="1135" y="20"/>
                      </a:lnTo>
                      <a:lnTo>
                        <a:pt x="1136" y="22"/>
                      </a:lnTo>
                      <a:lnTo>
                        <a:pt x="1136" y="23"/>
                      </a:lnTo>
                      <a:lnTo>
                        <a:pt x="1136" y="23"/>
                      </a:lnTo>
                      <a:lnTo>
                        <a:pt x="1136" y="25"/>
                      </a:lnTo>
                      <a:lnTo>
                        <a:pt x="1136" y="25"/>
                      </a:lnTo>
                      <a:lnTo>
                        <a:pt x="1135" y="25"/>
                      </a:lnTo>
                      <a:lnTo>
                        <a:pt x="1131" y="22"/>
                      </a:lnTo>
                      <a:lnTo>
                        <a:pt x="1131" y="22"/>
                      </a:lnTo>
                      <a:lnTo>
                        <a:pt x="1131" y="23"/>
                      </a:lnTo>
                      <a:lnTo>
                        <a:pt x="1131" y="25"/>
                      </a:lnTo>
                      <a:lnTo>
                        <a:pt x="1131" y="25"/>
                      </a:lnTo>
                      <a:lnTo>
                        <a:pt x="1130" y="25"/>
                      </a:lnTo>
                      <a:lnTo>
                        <a:pt x="1130" y="25"/>
                      </a:lnTo>
                      <a:lnTo>
                        <a:pt x="1128" y="23"/>
                      </a:lnTo>
                      <a:lnTo>
                        <a:pt x="1126" y="22"/>
                      </a:lnTo>
                      <a:lnTo>
                        <a:pt x="1126" y="23"/>
                      </a:lnTo>
                      <a:lnTo>
                        <a:pt x="1126" y="25"/>
                      </a:lnTo>
                      <a:lnTo>
                        <a:pt x="1126" y="25"/>
                      </a:lnTo>
                      <a:lnTo>
                        <a:pt x="1126" y="25"/>
                      </a:lnTo>
                      <a:lnTo>
                        <a:pt x="1126" y="27"/>
                      </a:lnTo>
                      <a:lnTo>
                        <a:pt x="1126" y="28"/>
                      </a:lnTo>
                      <a:lnTo>
                        <a:pt x="1128" y="28"/>
                      </a:lnTo>
                      <a:lnTo>
                        <a:pt x="1128" y="30"/>
                      </a:lnTo>
                      <a:lnTo>
                        <a:pt x="1136" y="30"/>
                      </a:lnTo>
                      <a:lnTo>
                        <a:pt x="1140" y="32"/>
                      </a:lnTo>
                      <a:lnTo>
                        <a:pt x="1141" y="35"/>
                      </a:lnTo>
                      <a:lnTo>
                        <a:pt x="1140" y="35"/>
                      </a:lnTo>
                      <a:lnTo>
                        <a:pt x="1140" y="37"/>
                      </a:lnTo>
                      <a:lnTo>
                        <a:pt x="1140" y="39"/>
                      </a:lnTo>
                      <a:lnTo>
                        <a:pt x="1140" y="40"/>
                      </a:lnTo>
                      <a:lnTo>
                        <a:pt x="1140" y="40"/>
                      </a:lnTo>
                      <a:lnTo>
                        <a:pt x="1138" y="42"/>
                      </a:lnTo>
                      <a:lnTo>
                        <a:pt x="1136" y="42"/>
                      </a:lnTo>
                      <a:lnTo>
                        <a:pt x="1136" y="42"/>
                      </a:lnTo>
                      <a:lnTo>
                        <a:pt x="1135" y="42"/>
                      </a:lnTo>
                      <a:lnTo>
                        <a:pt x="1133" y="44"/>
                      </a:lnTo>
                      <a:lnTo>
                        <a:pt x="1133" y="44"/>
                      </a:lnTo>
                      <a:lnTo>
                        <a:pt x="1133" y="45"/>
                      </a:lnTo>
                      <a:lnTo>
                        <a:pt x="1133" y="47"/>
                      </a:lnTo>
                      <a:lnTo>
                        <a:pt x="1135" y="47"/>
                      </a:lnTo>
                      <a:lnTo>
                        <a:pt x="1135" y="49"/>
                      </a:lnTo>
                      <a:lnTo>
                        <a:pt x="1135" y="49"/>
                      </a:lnTo>
                      <a:lnTo>
                        <a:pt x="1133" y="51"/>
                      </a:lnTo>
                      <a:lnTo>
                        <a:pt x="1133" y="51"/>
                      </a:lnTo>
                      <a:lnTo>
                        <a:pt x="1133" y="52"/>
                      </a:lnTo>
                      <a:lnTo>
                        <a:pt x="1133" y="52"/>
                      </a:lnTo>
                      <a:lnTo>
                        <a:pt x="1133" y="54"/>
                      </a:lnTo>
                      <a:lnTo>
                        <a:pt x="1131" y="54"/>
                      </a:lnTo>
                      <a:lnTo>
                        <a:pt x="1130" y="54"/>
                      </a:lnTo>
                      <a:lnTo>
                        <a:pt x="1130" y="54"/>
                      </a:lnTo>
                      <a:lnTo>
                        <a:pt x="1130" y="56"/>
                      </a:lnTo>
                      <a:lnTo>
                        <a:pt x="1128" y="56"/>
                      </a:lnTo>
                      <a:lnTo>
                        <a:pt x="1126" y="56"/>
                      </a:lnTo>
                      <a:lnTo>
                        <a:pt x="1126" y="56"/>
                      </a:lnTo>
                      <a:lnTo>
                        <a:pt x="1126" y="57"/>
                      </a:lnTo>
                      <a:lnTo>
                        <a:pt x="1126" y="57"/>
                      </a:lnTo>
                      <a:lnTo>
                        <a:pt x="1126" y="57"/>
                      </a:lnTo>
                      <a:lnTo>
                        <a:pt x="1128" y="59"/>
                      </a:lnTo>
                      <a:lnTo>
                        <a:pt x="1128" y="59"/>
                      </a:lnTo>
                      <a:lnTo>
                        <a:pt x="1128" y="59"/>
                      </a:lnTo>
                      <a:lnTo>
                        <a:pt x="1130" y="59"/>
                      </a:lnTo>
                      <a:lnTo>
                        <a:pt x="1130" y="61"/>
                      </a:lnTo>
                      <a:lnTo>
                        <a:pt x="1130" y="62"/>
                      </a:lnTo>
                      <a:lnTo>
                        <a:pt x="1131" y="62"/>
                      </a:lnTo>
                      <a:lnTo>
                        <a:pt x="1131" y="64"/>
                      </a:lnTo>
                      <a:lnTo>
                        <a:pt x="1131" y="64"/>
                      </a:lnTo>
                      <a:lnTo>
                        <a:pt x="1131" y="66"/>
                      </a:lnTo>
                      <a:lnTo>
                        <a:pt x="1131" y="68"/>
                      </a:lnTo>
                      <a:lnTo>
                        <a:pt x="1131" y="68"/>
                      </a:lnTo>
                      <a:lnTo>
                        <a:pt x="1130" y="68"/>
                      </a:lnTo>
                      <a:lnTo>
                        <a:pt x="1130" y="68"/>
                      </a:lnTo>
                      <a:lnTo>
                        <a:pt x="1128" y="68"/>
                      </a:lnTo>
                      <a:lnTo>
                        <a:pt x="1128" y="68"/>
                      </a:lnTo>
                      <a:lnTo>
                        <a:pt x="1128" y="69"/>
                      </a:lnTo>
                      <a:lnTo>
                        <a:pt x="1128" y="69"/>
                      </a:lnTo>
                      <a:lnTo>
                        <a:pt x="1126" y="69"/>
                      </a:lnTo>
                      <a:lnTo>
                        <a:pt x="1126" y="69"/>
                      </a:lnTo>
                      <a:lnTo>
                        <a:pt x="1125" y="69"/>
                      </a:lnTo>
                      <a:lnTo>
                        <a:pt x="1125" y="68"/>
                      </a:lnTo>
                      <a:lnTo>
                        <a:pt x="1125" y="68"/>
                      </a:lnTo>
                      <a:lnTo>
                        <a:pt x="1121" y="68"/>
                      </a:lnTo>
                      <a:lnTo>
                        <a:pt x="1121" y="68"/>
                      </a:lnTo>
                      <a:lnTo>
                        <a:pt x="1121" y="69"/>
                      </a:lnTo>
                      <a:lnTo>
                        <a:pt x="1121" y="71"/>
                      </a:lnTo>
                      <a:lnTo>
                        <a:pt x="1119" y="71"/>
                      </a:lnTo>
                      <a:lnTo>
                        <a:pt x="1119" y="71"/>
                      </a:lnTo>
                      <a:lnTo>
                        <a:pt x="1119" y="73"/>
                      </a:lnTo>
                      <a:lnTo>
                        <a:pt x="1119" y="73"/>
                      </a:lnTo>
                      <a:lnTo>
                        <a:pt x="1121" y="74"/>
                      </a:lnTo>
                      <a:lnTo>
                        <a:pt x="1121" y="74"/>
                      </a:lnTo>
                      <a:lnTo>
                        <a:pt x="1121" y="74"/>
                      </a:lnTo>
                      <a:lnTo>
                        <a:pt x="1121" y="78"/>
                      </a:lnTo>
                      <a:lnTo>
                        <a:pt x="1119" y="78"/>
                      </a:lnTo>
                      <a:lnTo>
                        <a:pt x="1118" y="78"/>
                      </a:lnTo>
                      <a:lnTo>
                        <a:pt x="1116" y="74"/>
                      </a:lnTo>
                      <a:lnTo>
                        <a:pt x="1114" y="74"/>
                      </a:lnTo>
                      <a:lnTo>
                        <a:pt x="1114" y="74"/>
                      </a:lnTo>
                      <a:lnTo>
                        <a:pt x="1114" y="73"/>
                      </a:lnTo>
                      <a:lnTo>
                        <a:pt x="1113" y="73"/>
                      </a:lnTo>
                      <a:lnTo>
                        <a:pt x="1113" y="71"/>
                      </a:lnTo>
                      <a:lnTo>
                        <a:pt x="1114" y="71"/>
                      </a:lnTo>
                      <a:lnTo>
                        <a:pt x="1114" y="69"/>
                      </a:lnTo>
                      <a:lnTo>
                        <a:pt x="1113" y="69"/>
                      </a:lnTo>
                      <a:lnTo>
                        <a:pt x="1113" y="69"/>
                      </a:lnTo>
                      <a:lnTo>
                        <a:pt x="1114" y="68"/>
                      </a:lnTo>
                      <a:lnTo>
                        <a:pt x="1113" y="64"/>
                      </a:lnTo>
                      <a:lnTo>
                        <a:pt x="1114" y="64"/>
                      </a:lnTo>
                      <a:lnTo>
                        <a:pt x="1114" y="64"/>
                      </a:lnTo>
                      <a:lnTo>
                        <a:pt x="1114" y="62"/>
                      </a:lnTo>
                      <a:lnTo>
                        <a:pt x="1114" y="62"/>
                      </a:lnTo>
                      <a:lnTo>
                        <a:pt x="1114" y="62"/>
                      </a:lnTo>
                      <a:lnTo>
                        <a:pt x="1114" y="62"/>
                      </a:lnTo>
                      <a:lnTo>
                        <a:pt x="1113" y="62"/>
                      </a:lnTo>
                      <a:lnTo>
                        <a:pt x="1113" y="62"/>
                      </a:lnTo>
                      <a:lnTo>
                        <a:pt x="1113" y="62"/>
                      </a:lnTo>
                      <a:lnTo>
                        <a:pt x="1111" y="62"/>
                      </a:lnTo>
                      <a:lnTo>
                        <a:pt x="1111" y="62"/>
                      </a:lnTo>
                      <a:lnTo>
                        <a:pt x="1111" y="62"/>
                      </a:lnTo>
                      <a:lnTo>
                        <a:pt x="1111" y="61"/>
                      </a:lnTo>
                      <a:lnTo>
                        <a:pt x="1111" y="61"/>
                      </a:lnTo>
                      <a:lnTo>
                        <a:pt x="1111" y="61"/>
                      </a:lnTo>
                      <a:lnTo>
                        <a:pt x="1109" y="61"/>
                      </a:lnTo>
                      <a:lnTo>
                        <a:pt x="1109" y="61"/>
                      </a:lnTo>
                      <a:lnTo>
                        <a:pt x="1109" y="62"/>
                      </a:lnTo>
                      <a:lnTo>
                        <a:pt x="1108" y="62"/>
                      </a:lnTo>
                      <a:lnTo>
                        <a:pt x="1104" y="64"/>
                      </a:lnTo>
                      <a:lnTo>
                        <a:pt x="1106" y="61"/>
                      </a:lnTo>
                      <a:lnTo>
                        <a:pt x="1106" y="61"/>
                      </a:lnTo>
                      <a:lnTo>
                        <a:pt x="1104" y="61"/>
                      </a:lnTo>
                      <a:lnTo>
                        <a:pt x="1106" y="59"/>
                      </a:lnTo>
                      <a:lnTo>
                        <a:pt x="1104" y="57"/>
                      </a:lnTo>
                      <a:lnTo>
                        <a:pt x="1104" y="57"/>
                      </a:lnTo>
                      <a:lnTo>
                        <a:pt x="1102" y="59"/>
                      </a:lnTo>
                      <a:lnTo>
                        <a:pt x="1102" y="64"/>
                      </a:lnTo>
                      <a:lnTo>
                        <a:pt x="1102" y="66"/>
                      </a:lnTo>
                      <a:lnTo>
                        <a:pt x="1102" y="66"/>
                      </a:lnTo>
                      <a:lnTo>
                        <a:pt x="1097" y="76"/>
                      </a:lnTo>
                      <a:lnTo>
                        <a:pt x="1097" y="78"/>
                      </a:lnTo>
                      <a:lnTo>
                        <a:pt x="1097" y="74"/>
                      </a:lnTo>
                      <a:lnTo>
                        <a:pt x="1101" y="68"/>
                      </a:lnTo>
                      <a:lnTo>
                        <a:pt x="1101" y="64"/>
                      </a:lnTo>
                      <a:lnTo>
                        <a:pt x="1099" y="62"/>
                      </a:lnTo>
                      <a:lnTo>
                        <a:pt x="1099" y="54"/>
                      </a:lnTo>
                      <a:lnTo>
                        <a:pt x="1099" y="54"/>
                      </a:lnTo>
                      <a:lnTo>
                        <a:pt x="1099" y="52"/>
                      </a:lnTo>
                      <a:lnTo>
                        <a:pt x="1099" y="52"/>
                      </a:lnTo>
                      <a:lnTo>
                        <a:pt x="1099" y="52"/>
                      </a:lnTo>
                      <a:lnTo>
                        <a:pt x="1099" y="51"/>
                      </a:lnTo>
                      <a:lnTo>
                        <a:pt x="1101" y="52"/>
                      </a:lnTo>
                      <a:lnTo>
                        <a:pt x="1101" y="52"/>
                      </a:lnTo>
                      <a:lnTo>
                        <a:pt x="1102" y="52"/>
                      </a:lnTo>
                      <a:lnTo>
                        <a:pt x="1102" y="52"/>
                      </a:lnTo>
                      <a:lnTo>
                        <a:pt x="1104" y="51"/>
                      </a:lnTo>
                      <a:lnTo>
                        <a:pt x="1104" y="51"/>
                      </a:lnTo>
                      <a:lnTo>
                        <a:pt x="1102" y="49"/>
                      </a:lnTo>
                      <a:lnTo>
                        <a:pt x="1104" y="47"/>
                      </a:lnTo>
                      <a:lnTo>
                        <a:pt x="1104" y="47"/>
                      </a:lnTo>
                      <a:lnTo>
                        <a:pt x="1104" y="45"/>
                      </a:lnTo>
                      <a:lnTo>
                        <a:pt x="1104" y="47"/>
                      </a:lnTo>
                      <a:lnTo>
                        <a:pt x="1102" y="47"/>
                      </a:lnTo>
                      <a:lnTo>
                        <a:pt x="1102" y="47"/>
                      </a:lnTo>
                      <a:lnTo>
                        <a:pt x="1102" y="49"/>
                      </a:lnTo>
                      <a:lnTo>
                        <a:pt x="1101" y="47"/>
                      </a:lnTo>
                      <a:lnTo>
                        <a:pt x="1099" y="45"/>
                      </a:lnTo>
                      <a:lnTo>
                        <a:pt x="1099" y="45"/>
                      </a:lnTo>
                      <a:lnTo>
                        <a:pt x="1097" y="45"/>
                      </a:lnTo>
                      <a:lnTo>
                        <a:pt x="1097" y="45"/>
                      </a:lnTo>
                      <a:lnTo>
                        <a:pt x="1097" y="45"/>
                      </a:lnTo>
                      <a:lnTo>
                        <a:pt x="1097" y="44"/>
                      </a:lnTo>
                      <a:lnTo>
                        <a:pt x="1096" y="42"/>
                      </a:lnTo>
                      <a:lnTo>
                        <a:pt x="1094" y="42"/>
                      </a:lnTo>
                      <a:lnTo>
                        <a:pt x="1094" y="44"/>
                      </a:lnTo>
                      <a:lnTo>
                        <a:pt x="1092" y="44"/>
                      </a:lnTo>
                      <a:lnTo>
                        <a:pt x="1092" y="44"/>
                      </a:lnTo>
                      <a:lnTo>
                        <a:pt x="1092" y="45"/>
                      </a:lnTo>
                      <a:lnTo>
                        <a:pt x="1094" y="45"/>
                      </a:lnTo>
                      <a:lnTo>
                        <a:pt x="1094" y="47"/>
                      </a:lnTo>
                      <a:lnTo>
                        <a:pt x="1092" y="47"/>
                      </a:lnTo>
                      <a:lnTo>
                        <a:pt x="1092" y="49"/>
                      </a:lnTo>
                      <a:lnTo>
                        <a:pt x="1092" y="51"/>
                      </a:lnTo>
                      <a:lnTo>
                        <a:pt x="1092" y="52"/>
                      </a:lnTo>
                      <a:lnTo>
                        <a:pt x="1092" y="54"/>
                      </a:lnTo>
                      <a:lnTo>
                        <a:pt x="1094" y="54"/>
                      </a:lnTo>
                      <a:lnTo>
                        <a:pt x="1094" y="56"/>
                      </a:lnTo>
                      <a:lnTo>
                        <a:pt x="1096" y="57"/>
                      </a:lnTo>
                      <a:lnTo>
                        <a:pt x="1094" y="59"/>
                      </a:lnTo>
                      <a:lnTo>
                        <a:pt x="1094" y="61"/>
                      </a:lnTo>
                      <a:lnTo>
                        <a:pt x="1094" y="66"/>
                      </a:lnTo>
                      <a:lnTo>
                        <a:pt x="1094" y="66"/>
                      </a:lnTo>
                      <a:lnTo>
                        <a:pt x="1094" y="66"/>
                      </a:lnTo>
                      <a:lnTo>
                        <a:pt x="1094" y="66"/>
                      </a:lnTo>
                      <a:lnTo>
                        <a:pt x="1094" y="68"/>
                      </a:lnTo>
                      <a:lnTo>
                        <a:pt x="1092" y="68"/>
                      </a:lnTo>
                      <a:lnTo>
                        <a:pt x="1092" y="68"/>
                      </a:lnTo>
                      <a:lnTo>
                        <a:pt x="1092" y="68"/>
                      </a:lnTo>
                      <a:lnTo>
                        <a:pt x="1092" y="69"/>
                      </a:lnTo>
                      <a:lnTo>
                        <a:pt x="1092" y="69"/>
                      </a:lnTo>
                      <a:lnTo>
                        <a:pt x="1092" y="69"/>
                      </a:lnTo>
                      <a:lnTo>
                        <a:pt x="1092" y="71"/>
                      </a:lnTo>
                      <a:lnTo>
                        <a:pt x="1091" y="71"/>
                      </a:lnTo>
                      <a:lnTo>
                        <a:pt x="1089" y="71"/>
                      </a:lnTo>
                      <a:lnTo>
                        <a:pt x="1087" y="69"/>
                      </a:lnTo>
                      <a:lnTo>
                        <a:pt x="1087" y="69"/>
                      </a:lnTo>
                      <a:lnTo>
                        <a:pt x="1089" y="69"/>
                      </a:lnTo>
                      <a:lnTo>
                        <a:pt x="1089" y="68"/>
                      </a:lnTo>
                      <a:lnTo>
                        <a:pt x="1089" y="66"/>
                      </a:lnTo>
                      <a:lnTo>
                        <a:pt x="1089" y="66"/>
                      </a:lnTo>
                      <a:lnTo>
                        <a:pt x="1087" y="66"/>
                      </a:lnTo>
                      <a:lnTo>
                        <a:pt x="1087" y="66"/>
                      </a:lnTo>
                      <a:lnTo>
                        <a:pt x="1087" y="66"/>
                      </a:lnTo>
                      <a:lnTo>
                        <a:pt x="1085" y="64"/>
                      </a:lnTo>
                      <a:lnTo>
                        <a:pt x="1085" y="64"/>
                      </a:lnTo>
                      <a:lnTo>
                        <a:pt x="1084" y="66"/>
                      </a:lnTo>
                      <a:lnTo>
                        <a:pt x="1084" y="66"/>
                      </a:lnTo>
                      <a:lnTo>
                        <a:pt x="1084" y="68"/>
                      </a:lnTo>
                      <a:lnTo>
                        <a:pt x="1084" y="69"/>
                      </a:lnTo>
                      <a:lnTo>
                        <a:pt x="1082" y="68"/>
                      </a:lnTo>
                      <a:lnTo>
                        <a:pt x="1082" y="69"/>
                      </a:lnTo>
                      <a:lnTo>
                        <a:pt x="1082" y="69"/>
                      </a:lnTo>
                      <a:lnTo>
                        <a:pt x="1082" y="71"/>
                      </a:lnTo>
                      <a:lnTo>
                        <a:pt x="1082" y="71"/>
                      </a:lnTo>
                      <a:lnTo>
                        <a:pt x="1082" y="71"/>
                      </a:lnTo>
                      <a:lnTo>
                        <a:pt x="1082" y="73"/>
                      </a:lnTo>
                      <a:lnTo>
                        <a:pt x="1082" y="73"/>
                      </a:lnTo>
                      <a:lnTo>
                        <a:pt x="1082" y="74"/>
                      </a:lnTo>
                      <a:lnTo>
                        <a:pt x="1080" y="74"/>
                      </a:lnTo>
                      <a:lnTo>
                        <a:pt x="1080" y="74"/>
                      </a:lnTo>
                      <a:lnTo>
                        <a:pt x="1080" y="76"/>
                      </a:lnTo>
                      <a:lnTo>
                        <a:pt x="1080" y="78"/>
                      </a:lnTo>
                      <a:lnTo>
                        <a:pt x="1080" y="78"/>
                      </a:lnTo>
                      <a:lnTo>
                        <a:pt x="1079" y="78"/>
                      </a:lnTo>
                      <a:lnTo>
                        <a:pt x="1077" y="71"/>
                      </a:lnTo>
                      <a:lnTo>
                        <a:pt x="1075" y="69"/>
                      </a:lnTo>
                      <a:lnTo>
                        <a:pt x="1075" y="71"/>
                      </a:lnTo>
                      <a:lnTo>
                        <a:pt x="1074" y="73"/>
                      </a:lnTo>
                      <a:lnTo>
                        <a:pt x="1072" y="74"/>
                      </a:lnTo>
                      <a:lnTo>
                        <a:pt x="1072" y="76"/>
                      </a:lnTo>
                      <a:lnTo>
                        <a:pt x="1072" y="73"/>
                      </a:lnTo>
                      <a:lnTo>
                        <a:pt x="1072" y="73"/>
                      </a:lnTo>
                      <a:lnTo>
                        <a:pt x="1072" y="66"/>
                      </a:lnTo>
                      <a:lnTo>
                        <a:pt x="1072" y="66"/>
                      </a:lnTo>
                      <a:lnTo>
                        <a:pt x="1072" y="66"/>
                      </a:lnTo>
                      <a:lnTo>
                        <a:pt x="1070" y="68"/>
                      </a:lnTo>
                      <a:lnTo>
                        <a:pt x="1070" y="69"/>
                      </a:lnTo>
                      <a:lnTo>
                        <a:pt x="1070" y="71"/>
                      </a:lnTo>
                      <a:lnTo>
                        <a:pt x="1070" y="71"/>
                      </a:lnTo>
                      <a:lnTo>
                        <a:pt x="1068" y="73"/>
                      </a:lnTo>
                      <a:lnTo>
                        <a:pt x="1068" y="73"/>
                      </a:lnTo>
                      <a:lnTo>
                        <a:pt x="1067" y="73"/>
                      </a:lnTo>
                      <a:lnTo>
                        <a:pt x="1065" y="73"/>
                      </a:lnTo>
                      <a:lnTo>
                        <a:pt x="1063" y="74"/>
                      </a:lnTo>
                      <a:lnTo>
                        <a:pt x="1062" y="76"/>
                      </a:lnTo>
                      <a:lnTo>
                        <a:pt x="1062" y="78"/>
                      </a:lnTo>
                      <a:lnTo>
                        <a:pt x="1063" y="78"/>
                      </a:lnTo>
                      <a:lnTo>
                        <a:pt x="1067" y="78"/>
                      </a:lnTo>
                      <a:lnTo>
                        <a:pt x="1068" y="78"/>
                      </a:lnTo>
                      <a:lnTo>
                        <a:pt x="1067" y="79"/>
                      </a:lnTo>
                      <a:lnTo>
                        <a:pt x="1065" y="79"/>
                      </a:lnTo>
                      <a:lnTo>
                        <a:pt x="1065" y="79"/>
                      </a:lnTo>
                      <a:lnTo>
                        <a:pt x="1063" y="81"/>
                      </a:lnTo>
                      <a:lnTo>
                        <a:pt x="1063" y="81"/>
                      </a:lnTo>
                      <a:lnTo>
                        <a:pt x="1060" y="79"/>
                      </a:lnTo>
                      <a:lnTo>
                        <a:pt x="1060" y="81"/>
                      </a:lnTo>
                      <a:lnTo>
                        <a:pt x="1058" y="83"/>
                      </a:lnTo>
                      <a:lnTo>
                        <a:pt x="1060" y="83"/>
                      </a:lnTo>
                      <a:lnTo>
                        <a:pt x="1058" y="83"/>
                      </a:lnTo>
                      <a:lnTo>
                        <a:pt x="1058" y="83"/>
                      </a:lnTo>
                      <a:lnTo>
                        <a:pt x="1058" y="83"/>
                      </a:lnTo>
                      <a:lnTo>
                        <a:pt x="1057" y="83"/>
                      </a:lnTo>
                      <a:lnTo>
                        <a:pt x="1057" y="85"/>
                      </a:lnTo>
                      <a:lnTo>
                        <a:pt x="1057" y="85"/>
                      </a:lnTo>
                      <a:lnTo>
                        <a:pt x="1057" y="85"/>
                      </a:lnTo>
                      <a:lnTo>
                        <a:pt x="1057" y="86"/>
                      </a:lnTo>
                      <a:lnTo>
                        <a:pt x="1057" y="86"/>
                      </a:lnTo>
                      <a:lnTo>
                        <a:pt x="1055" y="86"/>
                      </a:lnTo>
                      <a:lnTo>
                        <a:pt x="1055" y="86"/>
                      </a:lnTo>
                      <a:lnTo>
                        <a:pt x="1053" y="86"/>
                      </a:lnTo>
                      <a:lnTo>
                        <a:pt x="1053" y="88"/>
                      </a:lnTo>
                      <a:lnTo>
                        <a:pt x="1053" y="88"/>
                      </a:lnTo>
                      <a:lnTo>
                        <a:pt x="1055" y="88"/>
                      </a:lnTo>
                      <a:lnTo>
                        <a:pt x="1055" y="90"/>
                      </a:lnTo>
                      <a:lnTo>
                        <a:pt x="1055" y="90"/>
                      </a:lnTo>
                      <a:lnTo>
                        <a:pt x="1055" y="90"/>
                      </a:lnTo>
                      <a:lnTo>
                        <a:pt x="1057" y="90"/>
                      </a:lnTo>
                      <a:lnTo>
                        <a:pt x="1057" y="90"/>
                      </a:lnTo>
                      <a:lnTo>
                        <a:pt x="1058" y="90"/>
                      </a:lnTo>
                      <a:lnTo>
                        <a:pt x="1058" y="95"/>
                      </a:lnTo>
                      <a:lnTo>
                        <a:pt x="1060" y="96"/>
                      </a:lnTo>
                      <a:lnTo>
                        <a:pt x="1062" y="96"/>
                      </a:lnTo>
                      <a:lnTo>
                        <a:pt x="1062" y="96"/>
                      </a:lnTo>
                      <a:lnTo>
                        <a:pt x="1065" y="96"/>
                      </a:lnTo>
                      <a:lnTo>
                        <a:pt x="1067" y="98"/>
                      </a:lnTo>
                      <a:lnTo>
                        <a:pt x="1068" y="100"/>
                      </a:lnTo>
                      <a:lnTo>
                        <a:pt x="1067" y="100"/>
                      </a:lnTo>
                      <a:lnTo>
                        <a:pt x="1067" y="101"/>
                      </a:lnTo>
                      <a:lnTo>
                        <a:pt x="1067" y="101"/>
                      </a:lnTo>
                      <a:lnTo>
                        <a:pt x="1067" y="101"/>
                      </a:lnTo>
                      <a:lnTo>
                        <a:pt x="1065" y="103"/>
                      </a:lnTo>
                      <a:lnTo>
                        <a:pt x="1065" y="101"/>
                      </a:lnTo>
                      <a:lnTo>
                        <a:pt x="1063" y="101"/>
                      </a:lnTo>
                      <a:lnTo>
                        <a:pt x="1063" y="101"/>
                      </a:lnTo>
                      <a:lnTo>
                        <a:pt x="1063" y="101"/>
                      </a:lnTo>
                      <a:lnTo>
                        <a:pt x="1063" y="101"/>
                      </a:lnTo>
                      <a:lnTo>
                        <a:pt x="1062" y="101"/>
                      </a:lnTo>
                      <a:lnTo>
                        <a:pt x="1060" y="101"/>
                      </a:lnTo>
                      <a:lnTo>
                        <a:pt x="1060" y="101"/>
                      </a:lnTo>
                      <a:lnTo>
                        <a:pt x="1060" y="103"/>
                      </a:lnTo>
                      <a:lnTo>
                        <a:pt x="1060" y="103"/>
                      </a:lnTo>
                      <a:lnTo>
                        <a:pt x="1058" y="103"/>
                      </a:lnTo>
                      <a:lnTo>
                        <a:pt x="1058" y="103"/>
                      </a:lnTo>
                      <a:lnTo>
                        <a:pt x="1058" y="105"/>
                      </a:lnTo>
                      <a:lnTo>
                        <a:pt x="1058" y="105"/>
                      </a:lnTo>
                      <a:lnTo>
                        <a:pt x="1060" y="105"/>
                      </a:lnTo>
                      <a:lnTo>
                        <a:pt x="1060" y="105"/>
                      </a:lnTo>
                      <a:lnTo>
                        <a:pt x="1060" y="105"/>
                      </a:lnTo>
                      <a:lnTo>
                        <a:pt x="1062" y="105"/>
                      </a:lnTo>
                      <a:lnTo>
                        <a:pt x="1062" y="105"/>
                      </a:lnTo>
                      <a:lnTo>
                        <a:pt x="1062" y="105"/>
                      </a:lnTo>
                      <a:lnTo>
                        <a:pt x="1063" y="107"/>
                      </a:lnTo>
                      <a:lnTo>
                        <a:pt x="1063" y="107"/>
                      </a:lnTo>
                      <a:lnTo>
                        <a:pt x="1063" y="107"/>
                      </a:lnTo>
                      <a:lnTo>
                        <a:pt x="1065" y="107"/>
                      </a:lnTo>
                      <a:lnTo>
                        <a:pt x="1065" y="105"/>
                      </a:lnTo>
                      <a:lnTo>
                        <a:pt x="1067" y="105"/>
                      </a:lnTo>
                      <a:lnTo>
                        <a:pt x="1065" y="107"/>
                      </a:lnTo>
                      <a:lnTo>
                        <a:pt x="1065" y="107"/>
                      </a:lnTo>
                      <a:lnTo>
                        <a:pt x="1065" y="108"/>
                      </a:lnTo>
                      <a:lnTo>
                        <a:pt x="1067" y="108"/>
                      </a:lnTo>
                      <a:lnTo>
                        <a:pt x="1067" y="108"/>
                      </a:lnTo>
                      <a:lnTo>
                        <a:pt x="1067" y="108"/>
                      </a:lnTo>
                      <a:lnTo>
                        <a:pt x="1068" y="108"/>
                      </a:lnTo>
                      <a:lnTo>
                        <a:pt x="1068" y="108"/>
                      </a:lnTo>
                      <a:lnTo>
                        <a:pt x="1068" y="108"/>
                      </a:lnTo>
                      <a:lnTo>
                        <a:pt x="1068" y="108"/>
                      </a:lnTo>
                      <a:lnTo>
                        <a:pt x="1070" y="108"/>
                      </a:lnTo>
                      <a:lnTo>
                        <a:pt x="1070" y="108"/>
                      </a:lnTo>
                      <a:lnTo>
                        <a:pt x="1070" y="108"/>
                      </a:lnTo>
                      <a:lnTo>
                        <a:pt x="1070" y="108"/>
                      </a:lnTo>
                      <a:lnTo>
                        <a:pt x="1072" y="108"/>
                      </a:lnTo>
                      <a:lnTo>
                        <a:pt x="1072" y="108"/>
                      </a:lnTo>
                      <a:lnTo>
                        <a:pt x="1074" y="110"/>
                      </a:lnTo>
                      <a:lnTo>
                        <a:pt x="1075" y="110"/>
                      </a:lnTo>
                      <a:lnTo>
                        <a:pt x="1077" y="110"/>
                      </a:lnTo>
                      <a:lnTo>
                        <a:pt x="1079" y="110"/>
                      </a:lnTo>
                      <a:lnTo>
                        <a:pt x="1079" y="112"/>
                      </a:lnTo>
                      <a:lnTo>
                        <a:pt x="1077" y="112"/>
                      </a:lnTo>
                      <a:lnTo>
                        <a:pt x="1075" y="113"/>
                      </a:lnTo>
                      <a:lnTo>
                        <a:pt x="1075" y="113"/>
                      </a:lnTo>
                      <a:lnTo>
                        <a:pt x="1074" y="113"/>
                      </a:lnTo>
                      <a:lnTo>
                        <a:pt x="1074" y="113"/>
                      </a:lnTo>
                      <a:lnTo>
                        <a:pt x="1074" y="115"/>
                      </a:lnTo>
                      <a:lnTo>
                        <a:pt x="1074" y="115"/>
                      </a:lnTo>
                      <a:lnTo>
                        <a:pt x="1075" y="115"/>
                      </a:lnTo>
                      <a:lnTo>
                        <a:pt x="1075" y="115"/>
                      </a:lnTo>
                      <a:lnTo>
                        <a:pt x="1075" y="115"/>
                      </a:lnTo>
                      <a:lnTo>
                        <a:pt x="1075" y="117"/>
                      </a:lnTo>
                      <a:lnTo>
                        <a:pt x="1075" y="117"/>
                      </a:lnTo>
                      <a:lnTo>
                        <a:pt x="1074" y="117"/>
                      </a:lnTo>
                      <a:lnTo>
                        <a:pt x="1074" y="117"/>
                      </a:lnTo>
                      <a:lnTo>
                        <a:pt x="1074" y="117"/>
                      </a:lnTo>
                      <a:lnTo>
                        <a:pt x="1074" y="118"/>
                      </a:lnTo>
                      <a:lnTo>
                        <a:pt x="1075" y="118"/>
                      </a:lnTo>
                      <a:lnTo>
                        <a:pt x="1075" y="120"/>
                      </a:lnTo>
                      <a:lnTo>
                        <a:pt x="1079" y="118"/>
                      </a:lnTo>
                      <a:lnTo>
                        <a:pt x="1079" y="120"/>
                      </a:lnTo>
                      <a:lnTo>
                        <a:pt x="1079" y="122"/>
                      </a:lnTo>
                      <a:lnTo>
                        <a:pt x="1079" y="122"/>
                      </a:lnTo>
                      <a:lnTo>
                        <a:pt x="1072" y="120"/>
                      </a:lnTo>
                      <a:lnTo>
                        <a:pt x="1070" y="122"/>
                      </a:lnTo>
                      <a:lnTo>
                        <a:pt x="1070" y="122"/>
                      </a:lnTo>
                      <a:lnTo>
                        <a:pt x="1068" y="122"/>
                      </a:lnTo>
                      <a:lnTo>
                        <a:pt x="1067" y="122"/>
                      </a:lnTo>
                      <a:lnTo>
                        <a:pt x="1065" y="120"/>
                      </a:lnTo>
                      <a:lnTo>
                        <a:pt x="1065" y="120"/>
                      </a:lnTo>
                      <a:lnTo>
                        <a:pt x="1067" y="118"/>
                      </a:lnTo>
                      <a:lnTo>
                        <a:pt x="1067" y="118"/>
                      </a:lnTo>
                      <a:lnTo>
                        <a:pt x="1065" y="117"/>
                      </a:lnTo>
                      <a:lnTo>
                        <a:pt x="1063" y="117"/>
                      </a:lnTo>
                      <a:lnTo>
                        <a:pt x="1063" y="117"/>
                      </a:lnTo>
                      <a:lnTo>
                        <a:pt x="1063" y="115"/>
                      </a:lnTo>
                      <a:lnTo>
                        <a:pt x="1062" y="115"/>
                      </a:lnTo>
                      <a:lnTo>
                        <a:pt x="1062" y="115"/>
                      </a:lnTo>
                      <a:lnTo>
                        <a:pt x="1060" y="113"/>
                      </a:lnTo>
                      <a:lnTo>
                        <a:pt x="1060" y="113"/>
                      </a:lnTo>
                      <a:lnTo>
                        <a:pt x="1058" y="113"/>
                      </a:lnTo>
                      <a:lnTo>
                        <a:pt x="1057" y="113"/>
                      </a:lnTo>
                      <a:lnTo>
                        <a:pt x="1057" y="112"/>
                      </a:lnTo>
                      <a:lnTo>
                        <a:pt x="1057" y="110"/>
                      </a:lnTo>
                      <a:lnTo>
                        <a:pt x="1055" y="112"/>
                      </a:lnTo>
                      <a:lnTo>
                        <a:pt x="1055" y="113"/>
                      </a:lnTo>
                      <a:lnTo>
                        <a:pt x="1055" y="115"/>
                      </a:lnTo>
                      <a:lnTo>
                        <a:pt x="1057" y="118"/>
                      </a:lnTo>
                      <a:lnTo>
                        <a:pt x="1057" y="120"/>
                      </a:lnTo>
                      <a:lnTo>
                        <a:pt x="1057" y="120"/>
                      </a:lnTo>
                      <a:lnTo>
                        <a:pt x="1057" y="122"/>
                      </a:lnTo>
                      <a:lnTo>
                        <a:pt x="1057" y="122"/>
                      </a:lnTo>
                      <a:lnTo>
                        <a:pt x="1057" y="122"/>
                      </a:lnTo>
                      <a:lnTo>
                        <a:pt x="1057" y="124"/>
                      </a:lnTo>
                      <a:lnTo>
                        <a:pt x="1055" y="122"/>
                      </a:lnTo>
                      <a:lnTo>
                        <a:pt x="1053" y="120"/>
                      </a:lnTo>
                      <a:lnTo>
                        <a:pt x="1053" y="118"/>
                      </a:lnTo>
                      <a:lnTo>
                        <a:pt x="1053" y="118"/>
                      </a:lnTo>
                      <a:lnTo>
                        <a:pt x="1052" y="115"/>
                      </a:lnTo>
                      <a:lnTo>
                        <a:pt x="1052" y="115"/>
                      </a:lnTo>
                      <a:lnTo>
                        <a:pt x="1053" y="113"/>
                      </a:lnTo>
                      <a:lnTo>
                        <a:pt x="1053" y="113"/>
                      </a:lnTo>
                      <a:lnTo>
                        <a:pt x="1053" y="113"/>
                      </a:lnTo>
                      <a:lnTo>
                        <a:pt x="1052" y="112"/>
                      </a:lnTo>
                      <a:lnTo>
                        <a:pt x="1052" y="112"/>
                      </a:lnTo>
                      <a:lnTo>
                        <a:pt x="1052" y="112"/>
                      </a:lnTo>
                      <a:lnTo>
                        <a:pt x="1052" y="112"/>
                      </a:lnTo>
                      <a:lnTo>
                        <a:pt x="1050" y="112"/>
                      </a:lnTo>
                      <a:lnTo>
                        <a:pt x="1050" y="113"/>
                      </a:lnTo>
                      <a:lnTo>
                        <a:pt x="1048" y="115"/>
                      </a:lnTo>
                      <a:lnTo>
                        <a:pt x="1048" y="112"/>
                      </a:lnTo>
                      <a:lnTo>
                        <a:pt x="1046" y="112"/>
                      </a:lnTo>
                      <a:lnTo>
                        <a:pt x="1046" y="110"/>
                      </a:lnTo>
                      <a:lnTo>
                        <a:pt x="1050" y="108"/>
                      </a:lnTo>
                      <a:lnTo>
                        <a:pt x="1048" y="107"/>
                      </a:lnTo>
                      <a:lnTo>
                        <a:pt x="1048" y="107"/>
                      </a:lnTo>
                      <a:lnTo>
                        <a:pt x="1046" y="107"/>
                      </a:lnTo>
                      <a:lnTo>
                        <a:pt x="1046" y="108"/>
                      </a:lnTo>
                      <a:lnTo>
                        <a:pt x="1045" y="108"/>
                      </a:lnTo>
                      <a:lnTo>
                        <a:pt x="1043" y="107"/>
                      </a:lnTo>
                      <a:lnTo>
                        <a:pt x="1043" y="107"/>
                      </a:lnTo>
                      <a:lnTo>
                        <a:pt x="1041" y="107"/>
                      </a:lnTo>
                      <a:lnTo>
                        <a:pt x="1043" y="108"/>
                      </a:lnTo>
                      <a:lnTo>
                        <a:pt x="1043" y="110"/>
                      </a:lnTo>
                      <a:lnTo>
                        <a:pt x="1043" y="112"/>
                      </a:lnTo>
                      <a:lnTo>
                        <a:pt x="1043" y="112"/>
                      </a:lnTo>
                      <a:lnTo>
                        <a:pt x="1045" y="113"/>
                      </a:lnTo>
                      <a:lnTo>
                        <a:pt x="1045" y="115"/>
                      </a:lnTo>
                      <a:lnTo>
                        <a:pt x="1045" y="117"/>
                      </a:lnTo>
                      <a:lnTo>
                        <a:pt x="1043" y="118"/>
                      </a:lnTo>
                      <a:lnTo>
                        <a:pt x="1043" y="117"/>
                      </a:lnTo>
                      <a:lnTo>
                        <a:pt x="1041" y="118"/>
                      </a:lnTo>
                      <a:lnTo>
                        <a:pt x="1040" y="120"/>
                      </a:lnTo>
                      <a:lnTo>
                        <a:pt x="1038" y="120"/>
                      </a:lnTo>
                      <a:lnTo>
                        <a:pt x="1038" y="118"/>
                      </a:lnTo>
                      <a:lnTo>
                        <a:pt x="1036" y="118"/>
                      </a:lnTo>
                      <a:lnTo>
                        <a:pt x="1035" y="118"/>
                      </a:lnTo>
                      <a:lnTo>
                        <a:pt x="1035" y="118"/>
                      </a:lnTo>
                      <a:lnTo>
                        <a:pt x="1033" y="118"/>
                      </a:lnTo>
                      <a:lnTo>
                        <a:pt x="1031" y="118"/>
                      </a:lnTo>
                      <a:lnTo>
                        <a:pt x="1031" y="118"/>
                      </a:lnTo>
                      <a:lnTo>
                        <a:pt x="1029" y="118"/>
                      </a:lnTo>
                      <a:lnTo>
                        <a:pt x="1029" y="120"/>
                      </a:lnTo>
                      <a:lnTo>
                        <a:pt x="1029" y="120"/>
                      </a:lnTo>
                      <a:lnTo>
                        <a:pt x="1029" y="120"/>
                      </a:lnTo>
                      <a:lnTo>
                        <a:pt x="1028" y="122"/>
                      </a:lnTo>
                      <a:lnTo>
                        <a:pt x="1028" y="122"/>
                      </a:lnTo>
                      <a:lnTo>
                        <a:pt x="1028" y="124"/>
                      </a:lnTo>
                      <a:lnTo>
                        <a:pt x="1028" y="124"/>
                      </a:lnTo>
                      <a:lnTo>
                        <a:pt x="1029" y="124"/>
                      </a:lnTo>
                      <a:lnTo>
                        <a:pt x="1031" y="124"/>
                      </a:lnTo>
                      <a:lnTo>
                        <a:pt x="1031" y="124"/>
                      </a:lnTo>
                      <a:lnTo>
                        <a:pt x="1029" y="125"/>
                      </a:lnTo>
                      <a:lnTo>
                        <a:pt x="1029" y="125"/>
                      </a:lnTo>
                      <a:lnTo>
                        <a:pt x="1029" y="127"/>
                      </a:lnTo>
                      <a:lnTo>
                        <a:pt x="1029" y="129"/>
                      </a:lnTo>
                      <a:lnTo>
                        <a:pt x="1029" y="129"/>
                      </a:lnTo>
                      <a:lnTo>
                        <a:pt x="1029" y="129"/>
                      </a:lnTo>
                      <a:lnTo>
                        <a:pt x="1031" y="129"/>
                      </a:lnTo>
                      <a:lnTo>
                        <a:pt x="1031" y="129"/>
                      </a:lnTo>
                      <a:lnTo>
                        <a:pt x="1031" y="129"/>
                      </a:lnTo>
                      <a:lnTo>
                        <a:pt x="1031" y="129"/>
                      </a:lnTo>
                      <a:lnTo>
                        <a:pt x="1031" y="130"/>
                      </a:lnTo>
                      <a:lnTo>
                        <a:pt x="1033" y="130"/>
                      </a:lnTo>
                      <a:lnTo>
                        <a:pt x="1036" y="127"/>
                      </a:lnTo>
                      <a:lnTo>
                        <a:pt x="1038" y="125"/>
                      </a:lnTo>
                      <a:lnTo>
                        <a:pt x="1038" y="125"/>
                      </a:lnTo>
                      <a:lnTo>
                        <a:pt x="1038" y="125"/>
                      </a:lnTo>
                      <a:lnTo>
                        <a:pt x="1040" y="124"/>
                      </a:lnTo>
                      <a:lnTo>
                        <a:pt x="1040" y="124"/>
                      </a:lnTo>
                      <a:lnTo>
                        <a:pt x="1040" y="124"/>
                      </a:lnTo>
                      <a:lnTo>
                        <a:pt x="1041" y="125"/>
                      </a:lnTo>
                      <a:lnTo>
                        <a:pt x="1041" y="125"/>
                      </a:lnTo>
                      <a:lnTo>
                        <a:pt x="1041" y="125"/>
                      </a:lnTo>
                      <a:lnTo>
                        <a:pt x="1043" y="125"/>
                      </a:lnTo>
                      <a:lnTo>
                        <a:pt x="1043" y="122"/>
                      </a:lnTo>
                      <a:lnTo>
                        <a:pt x="1045" y="122"/>
                      </a:lnTo>
                      <a:lnTo>
                        <a:pt x="1046" y="124"/>
                      </a:lnTo>
                      <a:lnTo>
                        <a:pt x="1046" y="124"/>
                      </a:lnTo>
                      <a:lnTo>
                        <a:pt x="1045" y="127"/>
                      </a:lnTo>
                      <a:lnTo>
                        <a:pt x="1043" y="129"/>
                      </a:lnTo>
                      <a:lnTo>
                        <a:pt x="1041" y="129"/>
                      </a:lnTo>
                      <a:lnTo>
                        <a:pt x="1040" y="127"/>
                      </a:lnTo>
                      <a:lnTo>
                        <a:pt x="1040" y="127"/>
                      </a:lnTo>
                      <a:lnTo>
                        <a:pt x="1040" y="127"/>
                      </a:lnTo>
                      <a:lnTo>
                        <a:pt x="1038" y="129"/>
                      </a:lnTo>
                      <a:lnTo>
                        <a:pt x="1036" y="129"/>
                      </a:lnTo>
                      <a:lnTo>
                        <a:pt x="1035" y="129"/>
                      </a:lnTo>
                      <a:lnTo>
                        <a:pt x="1035" y="130"/>
                      </a:lnTo>
                      <a:lnTo>
                        <a:pt x="1035" y="130"/>
                      </a:lnTo>
                      <a:lnTo>
                        <a:pt x="1035" y="130"/>
                      </a:lnTo>
                      <a:lnTo>
                        <a:pt x="1035" y="132"/>
                      </a:lnTo>
                      <a:lnTo>
                        <a:pt x="1033" y="132"/>
                      </a:lnTo>
                      <a:lnTo>
                        <a:pt x="1033" y="134"/>
                      </a:lnTo>
                      <a:lnTo>
                        <a:pt x="1031" y="134"/>
                      </a:lnTo>
                      <a:lnTo>
                        <a:pt x="1031" y="134"/>
                      </a:lnTo>
                      <a:lnTo>
                        <a:pt x="1031" y="135"/>
                      </a:lnTo>
                      <a:lnTo>
                        <a:pt x="1033" y="135"/>
                      </a:lnTo>
                      <a:lnTo>
                        <a:pt x="1033" y="135"/>
                      </a:lnTo>
                      <a:lnTo>
                        <a:pt x="1033" y="135"/>
                      </a:lnTo>
                      <a:lnTo>
                        <a:pt x="1033" y="137"/>
                      </a:lnTo>
                      <a:lnTo>
                        <a:pt x="1035" y="137"/>
                      </a:lnTo>
                      <a:lnTo>
                        <a:pt x="1035" y="139"/>
                      </a:lnTo>
                      <a:lnTo>
                        <a:pt x="1036" y="139"/>
                      </a:lnTo>
                      <a:lnTo>
                        <a:pt x="1038" y="137"/>
                      </a:lnTo>
                      <a:lnTo>
                        <a:pt x="1040" y="135"/>
                      </a:lnTo>
                      <a:lnTo>
                        <a:pt x="1045" y="134"/>
                      </a:lnTo>
                      <a:lnTo>
                        <a:pt x="1045" y="134"/>
                      </a:lnTo>
                      <a:lnTo>
                        <a:pt x="1046" y="134"/>
                      </a:lnTo>
                      <a:lnTo>
                        <a:pt x="1048" y="135"/>
                      </a:lnTo>
                      <a:lnTo>
                        <a:pt x="1050" y="135"/>
                      </a:lnTo>
                      <a:lnTo>
                        <a:pt x="1050" y="134"/>
                      </a:lnTo>
                      <a:lnTo>
                        <a:pt x="1052" y="135"/>
                      </a:lnTo>
                      <a:lnTo>
                        <a:pt x="1052" y="135"/>
                      </a:lnTo>
                      <a:lnTo>
                        <a:pt x="1053" y="135"/>
                      </a:lnTo>
                      <a:lnTo>
                        <a:pt x="1055" y="135"/>
                      </a:lnTo>
                      <a:lnTo>
                        <a:pt x="1055" y="137"/>
                      </a:lnTo>
                      <a:lnTo>
                        <a:pt x="1053" y="137"/>
                      </a:lnTo>
                      <a:lnTo>
                        <a:pt x="1052" y="137"/>
                      </a:lnTo>
                      <a:lnTo>
                        <a:pt x="1050" y="139"/>
                      </a:lnTo>
                      <a:lnTo>
                        <a:pt x="1050" y="139"/>
                      </a:lnTo>
                      <a:lnTo>
                        <a:pt x="1048" y="144"/>
                      </a:lnTo>
                      <a:lnTo>
                        <a:pt x="1048" y="146"/>
                      </a:lnTo>
                      <a:lnTo>
                        <a:pt x="1053" y="149"/>
                      </a:lnTo>
                      <a:lnTo>
                        <a:pt x="1053" y="149"/>
                      </a:lnTo>
                      <a:lnTo>
                        <a:pt x="1057" y="152"/>
                      </a:lnTo>
                      <a:lnTo>
                        <a:pt x="1058" y="154"/>
                      </a:lnTo>
                      <a:lnTo>
                        <a:pt x="1055" y="152"/>
                      </a:lnTo>
                      <a:lnTo>
                        <a:pt x="1050" y="149"/>
                      </a:lnTo>
                      <a:lnTo>
                        <a:pt x="1046" y="147"/>
                      </a:lnTo>
                      <a:lnTo>
                        <a:pt x="1046" y="149"/>
                      </a:lnTo>
                      <a:lnTo>
                        <a:pt x="1046" y="151"/>
                      </a:lnTo>
                      <a:lnTo>
                        <a:pt x="1046" y="152"/>
                      </a:lnTo>
                      <a:lnTo>
                        <a:pt x="1045" y="151"/>
                      </a:lnTo>
                      <a:lnTo>
                        <a:pt x="1045" y="151"/>
                      </a:lnTo>
                      <a:lnTo>
                        <a:pt x="1045" y="151"/>
                      </a:lnTo>
                      <a:lnTo>
                        <a:pt x="1045" y="149"/>
                      </a:lnTo>
                      <a:lnTo>
                        <a:pt x="1043" y="149"/>
                      </a:lnTo>
                      <a:lnTo>
                        <a:pt x="1043" y="149"/>
                      </a:lnTo>
                      <a:lnTo>
                        <a:pt x="1041" y="151"/>
                      </a:lnTo>
                      <a:lnTo>
                        <a:pt x="1041" y="151"/>
                      </a:lnTo>
                      <a:lnTo>
                        <a:pt x="1040" y="151"/>
                      </a:lnTo>
                      <a:lnTo>
                        <a:pt x="1040" y="149"/>
                      </a:lnTo>
                      <a:lnTo>
                        <a:pt x="1041" y="147"/>
                      </a:lnTo>
                      <a:lnTo>
                        <a:pt x="1041" y="146"/>
                      </a:lnTo>
                      <a:lnTo>
                        <a:pt x="1041" y="146"/>
                      </a:lnTo>
                      <a:lnTo>
                        <a:pt x="1040" y="146"/>
                      </a:lnTo>
                      <a:lnTo>
                        <a:pt x="1040" y="144"/>
                      </a:lnTo>
                      <a:lnTo>
                        <a:pt x="1038" y="144"/>
                      </a:lnTo>
                      <a:lnTo>
                        <a:pt x="1038" y="144"/>
                      </a:lnTo>
                      <a:lnTo>
                        <a:pt x="1038" y="144"/>
                      </a:lnTo>
                      <a:lnTo>
                        <a:pt x="1038" y="142"/>
                      </a:lnTo>
                      <a:lnTo>
                        <a:pt x="1035" y="141"/>
                      </a:lnTo>
                      <a:lnTo>
                        <a:pt x="1035" y="139"/>
                      </a:lnTo>
                      <a:lnTo>
                        <a:pt x="1031" y="139"/>
                      </a:lnTo>
                      <a:lnTo>
                        <a:pt x="1031" y="139"/>
                      </a:lnTo>
                      <a:lnTo>
                        <a:pt x="1028" y="139"/>
                      </a:lnTo>
                      <a:lnTo>
                        <a:pt x="1026" y="139"/>
                      </a:lnTo>
                      <a:lnTo>
                        <a:pt x="1028" y="139"/>
                      </a:lnTo>
                      <a:lnTo>
                        <a:pt x="1028" y="137"/>
                      </a:lnTo>
                      <a:lnTo>
                        <a:pt x="1028" y="137"/>
                      </a:lnTo>
                      <a:lnTo>
                        <a:pt x="1026" y="135"/>
                      </a:lnTo>
                      <a:lnTo>
                        <a:pt x="1026" y="135"/>
                      </a:lnTo>
                      <a:lnTo>
                        <a:pt x="1024" y="135"/>
                      </a:lnTo>
                      <a:lnTo>
                        <a:pt x="1024" y="134"/>
                      </a:lnTo>
                      <a:lnTo>
                        <a:pt x="1023" y="135"/>
                      </a:lnTo>
                      <a:lnTo>
                        <a:pt x="1019" y="139"/>
                      </a:lnTo>
                      <a:lnTo>
                        <a:pt x="1019" y="137"/>
                      </a:lnTo>
                      <a:lnTo>
                        <a:pt x="1021" y="135"/>
                      </a:lnTo>
                      <a:lnTo>
                        <a:pt x="1021" y="134"/>
                      </a:lnTo>
                      <a:lnTo>
                        <a:pt x="1021" y="134"/>
                      </a:lnTo>
                      <a:lnTo>
                        <a:pt x="1018" y="132"/>
                      </a:lnTo>
                      <a:lnTo>
                        <a:pt x="1018" y="132"/>
                      </a:lnTo>
                      <a:lnTo>
                        <a:pt x="1018" y="132"/>
                      </a:lnTo>
                      <a:lnTo>
                        <a:pt x="1018" y="130"/>
                      </a:lnTo>
                      <a:lnTo>
                        <a:pt x="1018" y="130"/>
                      </a:lnTo>
                      <a:lnTo>
                        <a:pt x="1016" y="130"/>
                      </a:lnTo>
                      <a:lnTo>
                        <a:pt x="1016" y="132"/>
                      </a:lnTo>
                      <a:lnTo>
                        <a:pt x="1016" y="132"/>
                      </a:lnTo>
                      <a:lnTo>
                        <a:pt x="1016" y="132"/>
                      </a:lnTo>
                      <a:lnTo>
                        <a:pt x="1014" y="132"/>
                      </a:lnTo>
                      <a:lnTo>
                        <a:pt x="1014" y="132"/>
                      </a:lnTo>
                      <a:lnTo>
                        <a:pt x="1012" y="130"/>
                      </a:lnTo>
                      <a:lnTo>
                        <a:pt x="1012" y="132"/>
                      </a:lnTo>
                      <a:lnTo>
                        <a:pt x="1012" y="134"/>
                      </a:lnTo>
                      <a:lnTo>
                        <a:pt x="1012" y="134"/>
                      </a:lnTo>
                      <a:lnTo>
                        <a:pt x="1014" y="134"/>
                      </a:lnTo>
                      <a:lnTo>
                        <a:pt x="1014" y="134"/>
                      </a:lnTo>
                      <a:lnTo>
                        <a:pt x="1016" y="135"/>
                      </a:lnTo>
                      <a:lnTo>
                        <a:pt x="1016" y="135"/>
                      </a:lnTo>
                      <a:lnTo>
                        <a:pt x="1016" y="137"/>
                      </a:lnTo>
                      <a:lnTo>
                        <a:pt x="1014" y="137"/>
                      </a:lnTo>
                      <a:lnTo>
                        <a:pt x="1012" y="137"/>
                      </a:lnTo>
                      <a:lnTo>
                        <a:pt x="1012" y="139"/>
                      </a:lnTo>
                      <a:lnTo>
                        <a:pt x="1014" y="139"/>
                      </a:lnTo>
                      <a:lnTo>
                        <a:pt x="1014" y="139"/>
                      </a:lnTo>
                      <a:lnTo>
                        <a:pt x="1016" y="137"/>
                      </a:lnTo>
                      <a:lnTo>
                        <a:pt x="1018" y="139"/>
                      </a:lnTo>
                      <a:lnTo>
                        <a:pt x="1018" y="139"/>
                      </a:lnTo>
                      <a:lnTo>
                        <a:pt x="1019" y="141"/>
                      </a:lnTo>
                      <a:lnTo>
                        <a:pt x="1018" y="141"/>
                      </a:lnTo>
                      <a:lnTo>
                        <a:pt x="1016" y="142"/>
                      </a:lnTo>
                      <a:lnTo>
                        <a:pt x="1014" y="142"/>
                      </a:lnTo>
                      <a:lnTo>
                        <a:pt x="1014" y="146"/>
                      </a:lnTo>
                      <a:lnTo>
                        <a:pt x="1014" y="147"/>
                      </a:lnTo>
                      <a:lnTo>
                        <a:pt x="1016" y="149"/>
                      </a:lnTo>
                      <a:lnTo>
                        <a:pt x="1014" y="151"/>
                      </a:lnTo>
                      <a:lnTo>
                        <a:pt x="1012" y="151"/>
                      </a:lnTo>
                      <a:lnTo>
                        <a:pt x="1012" y="149"/>
                      </a:lnTo>
                      <a:lnTo>
                        <a:pt x="1011" y="149"/>
                      </a:lnTo>
                      <a:lnTo>
                        <a:pt x="1011" y="147"/>
                      </a:lnTo>
                      <a:lnTo>
                        <a:pt x="1011" y="146"/>
                      </a:lnTo>
                      <a:lnTo>
                        <a:pt x="1011" y="146"/>
                      </a:lnTo>
                      <a:lnTo>
                        <a:pt x="1011" y="146"/>
                      </a:lnTo>
                      <a:lnTo>
                        <a:pt x="1011" y="146"/>
                      </a:lnTo>
                      <a:lnTo>
                        <a:pt x="1011" y="146"/>
                      </a:lnTo>
                      <a:lnTo>
                        <a:pt x="1011" y="146"/>
                      </a:lnTo>
                      <a:lnTo>
                        <a:pt x="1011" y="152"/>
                      </a:lnTo>
                      <a:lnTo>
                        <a:pt x="1009" y="152"/>
                      </a:lnTo>
                      <a:lnTo>
                        <a:pt x="1007" y="152"/>
                      </a:lnTo>
                      <a:lnTo>
                        <a:pt x="1006" y="152"/>
                      </a:lnTo>
                      <a:lnTo>
                        <a:pt x="1004" y="152"/>
                      </a:lnTo>
                      <a:lnTo>
                        <a:pt x="1002" y="151"/>
                      </a:lnTo>
                      <a:lnTo>
                        <a:pt x="999" y="149"/>
                      </a:lnTo>
                      <a:lnTo>
                        <a:pt x="997" y="149"/>
                      </a:lnTo>
                      <a:lnTo>
                        <a:pt x="995" y="151"/>
                      </a:lnTo>
                      <a:lnTo>
                        <a:pt x="995" y="154"/>
                      </a:lnTo>
                      <a:lnTo>
                        <a:pt x="994" y="154"/>
                      </a:lnTo>
                      <a:lnTo>
                        <a:pt x="992" y="154"/>
                      </a:lnTo>
                      <a:lnTo>
                        <a:pt x="992" y="156"/>
                      </a:lnTo>
                      <a:lnTo>
                        <a:pt x="992" y="156"/>
                      </a:lnTo>
                      <a:lnTo>
                        <a:pt x="990" y="154"/>
                      </a:lnTo>
                      <a:lnTo>
                        <a:pt x="989" y="154"/>
                      </a:lnTo>
                      <a:lnTo>
                        <a:pt x="989" y="154"/>
                      </a:lnTo>
                      <a:lnTo>
                        <a:pt x="990" y="156"/>
                      </a:lnTo>
                      <a:lnTo>
                        <a:pt x="990" y="158"/>
                      </a:lnTo>
                      <a:lnTo>
                        <a:pt x="990" y="161"/>
                      </a:lnTo>
                      <a:lnTo>
                        <a:pt x="992" y="161"/>
                      </a:lnTo>
                      <a:lnTo>
                        <a:pt x="992" y="163"/>
                      </a:lnTo>
                      <a:lnTo>
                        <a:pt x="992" y="164"/>
                      </a:lnTo>
                      <a:lnTo>
                        <a:pt x="992" y="166"/>
                      </a:lnTo>
                      <a:lnTo>
                        <a:pt x="990" y="164"/>
                      </a:lnTo>
                      <a:lnTo>
                        <a:pt x="990" y="164"/>
                      </a:lnTo>
                      <a:lnTo>
                        <a:pt x="990" y="166"/>
                      </a:lnTo>
                      <a:lnTo>
                        <a:pt x="990" y="166"/>
                      </a:lnTo>
                      <a:lnTo>
                        <a:pt x="990" y="168"/>
                      </a:lnTo>
                      <a:lnTo>
                        <a:pt x="989" y="168"/>
                      </a:lnTo>
                      <a:lnTo>
                        <a:pt x="989" y="166"/>
                      </a:lnTo>
                      <a:lnTo>
                        <a:pt x="989" y="166"/>
                      </a:lnTo>
                      <a:lnTo>
                        <a:pt x="989" y="166"/>
                      </a:lnTo>
                      <a:lnTo>
                        <a:pt x="989" y="168"/>
                      </a:lnTo>
                      <a:lnTo>
                        <a:pt x="989" y="168"/>
                      </a:lnTo>
                      <a:lnTo>
                        <a:pt x="989" y="171"/>
                      </a:lnTo>
                      <a:lnTo>
                        <a:pt x="989" y="171"/>
                      </a:lnTo>
                      <a:lnTo>
                        <a:pt x="989" y="173"/>
                      </a:lnTo>
                      <a:lnTo>
                        <a:pt x="989" y="176"/>
                      </a:lnTo>
                      <a:lnTo>
                        <a:pt x="990" y="178"/>
                      </a:lnTo>
                      <a:lnTo>
                        <a:pt x="990" y="178"/>
                      </a:lnTo>
                      <a:lnTo>
                        <a:pt x="990" y="185"/>
                      </a:lnTo>
                      <a:lnTo>
                        <a:pt x="992" y="183"/>
                      </a:lnTo>
                      <a:lnTo>
                        <a:pt x="992" y="183"/>
                      </a:lnTo>
                      <a:lnTo>
                        <a:pt x="992" y="183"/>
                      </a:lnTo>
                      <a:lnTo>
                        <a:pt x="994" y="183"/>
                      </a:lnTo>
                      <a:lnTo>
                        <a:pt x="994" y="183"/>
                      </a:lnTo>
                      <a:lnTo>
                        <a:pt x="994" y="181"/>
                      </a:lnTo>
                      <a:lnTo>
                        <a:pt x="994" y="180"/>
                      </a:lnTo>
                      <a:lnTo>
                        <a:pt x="994" y="181"/>
                      </a:lnTo>
                      <a:lnTo>
                        <a:pt x="995" y="186"/>
                      </a:lnTo>
                      <a:lnTo>
                        <a:pt x="997" y="190"/>
                      </a:lnTo>
                      <a:lnTo>
                        <a:pt x="997" y="190"/>
                      </a:lnTo>
                      <a:lnTo>
                        <a:pt x="997" y="190"/>
                      </a:lnTo>
                      <a:lnTo>
                        <a:pt x="999" y="191"/>
                      </a:lnTo>
                      <a:lnTo>
                        <a:pt x="997" y="191"/>
                      </a:lnTo>
                      <a:lnTo>
                        <a:pt x="997" y="193"/>
                      </a:lnTo>
                      <a:lnTo>
                        <a:pt x="997" y="195"/>
                      </a:lnTo>
                      <a:lnTo>
                        <a:pt x="997" y="195"/>
                      </a:lnTo>
                      <a:lnTo>
                        <a:pt x="1001" y="193"/>
                      </a:lnTo>
                      <a:lnTo>
                        <a:pt x="1004" y="185"/>
                      </a:lnTo>
                      <a:lnTo>
                        <a:pt x="1006" y="183"/>
                      </a:lnTo>
                      <a:lnTo>
                        <a:pt x="1007" y="178"/>
                      </a:lnTo>
                      <a:lnTo>
                        <a:pt x="1009" y="178"/>
                      </a:lnTo>
                      <a:lnTo>
                        <a:pt x="1011" y="178"/>
                      </a:lnTo>
                      <a:lnTo>
                        <a:pt x="1014" y="178"/>
                      </a:lnTo>
                      <a:lnTo>
                        <a:pt x="1016" y="178"/>
                      </a:lnTo>
                      <a:lnTo>
                        <a:pt x="1019" y="178"/>
                      </a:lnTo>
                      <a:lnTo>
                        <a:pt x="1018" y="180"/>
                      </a:lnTo>
                      <a:lnTo>
                        <a:pt x="1016" y="181"/>
                      </a:lnTo>
                      <a:lnTo>
                        <a:pt x="1016" y="183"/>
                      </a:lnTo>
                      <a:lnTo>
                        <a:pt x="1014" y="185"/>
                      </a:lnTo>
                      <a:lnTo>
                        <a:pt x="1014" y="185"/>
                      </a:lnTo>
                      <a:lnTo>
                        <a:pt x="1012" y="183"/>
                      </a:lnTo>
                      <a:lnTo>
                        <a:pt x="1011" y="183"/>
                      </a:lnTo>
                      <a:lnTo>
                        <a:pt x="1009" y="185"/>
                      </a:lnTo>
                      <a:lnTo>
                        <a:pt x="1007" y="186"/>
                      </a:lnTo>
                      <a:lnTo>
                        <a:pt x="1007" y="190"/>
                      </a:lnTo>
                      <a:lnTo>
                        <a:pt x="1007" y="191"/>
                      </a:lnTo>
                      <a:lnTo>
                        <a:pt x="1009" y="193"/>
                      </a:lnTo>
                      <a:lnTo>
                        <a:pt x="1007" y="193"/>
                      </a:lnTo>
                      <a:lnTo>
                        <a:pt x="1006" y="195"/>
                      </a:lnTo>
                      <a:lnTo>
                        <a:pt x="1006" y="198"/>
                      </a:lnTo>
                      <a:lnTo>
                        <a:pt x="1006" y="203"/>
                      </a:lnTo>
                      <a:lnTo>
                        <a:pt x="1007" y="205"/>
                      </a:lnTo>
                      <a:lnTo>
                        <a:pt x="1004" y="205"/>
                      </a:lnTo>
                      <a:lnTo>
                        <a:pt x="1002" y="207"/>
                      </a:lnTo>
                      <a:lnTo>
                        <a:pt x="1001" y="208"/>
                      </a:lnTo>
                      <a:lnTo>
                        <a:pt x="1001" y="210"/>
                      </a:lnTo>
                      <a:lnTo>
                        <a:pt x="999" y="208"/>
                      </a:lnTo>
                      <a:lnTo>
                        <a:pt x="999" y="207"/>
                      </a:lnTo>
                      <a:lnTo>
                        <a:pt x="997" y="205"/>
                      </a:lnTo>
                      <a:lnTo>
                        <a:pt x="997" y="205"/>
                      </a:lnTo>
                      <a:lnTo>
                        <a:pt x="995" y="203"/>
                      </a:lnTo>
                      <a:lnTo>
                        <a:pt x="997" y="203"/>
                      </a:lnTo>
                      <a:lnTo>
                        <a:pt x="997" y="202"/>
                      </a:lnTo>
                      <a:lnTo>
                        <a:pt x="995" y="200"/>
                      </a:lnTo>
                      <a:lnTo>
                        <a:pt x="995" y="200"/>
                      </a:lnTo>
                      <a:lnTo>
                        <a:pt x="994" y="200"/>
                      </a:lnTo>
                      <a:lnTo>
                        <a:pt x="994" y="200"/>
                      </a:lnTo>
                      <a:lnTo>
                        <a:pt x="992" y="202"/>
                      </a:lnTo>
                      <a:lnTo>
                        <a:pt x="992" y="207"/>
                      </a:lnTo>
                      <a:lnTo>
                        <a:pt x="992" y="208"/>
                      </a:lnTo>
                      <a:lnTo>
                        <a:pt x="992" y="208"/>
                      </a:lnTo>
                      <a:lnTo>
                        <a:pt x="990" y="210"/>
                      </a:lnTo>
                      <a:lnTo>
                        <a:pt x="989" y="210"/>
                      </a:lnTo>
                      <a:lnTo>
                        <a:pt x="989" y="212"/>
                      </a:lnTo>
                      <a:lnTo>
                        <a:pt x="989" y="212"/>
                      </a:lnTo>
                      <a:lnTo>
                        <a:pt x="989" y="214"/>
                      </a:lnTo>
                      <a:lnTo>
                        <a:pt x="989" y="215"/>
                      </a:lnTo>
                      <a:lnTo>
                        <a:pt x="989" y="215"/>
                      </a:lnTo>
                      <a:lnTo>
                        <a:pt x="990" y="215"/>
                      </a:lnTo>
                      <a:lnTo>
                        <a:pt x="990" y="217"/>
                      </a:lnTo>
                      <a:lnTo>
                        <a:pt x="989" y="219"/>
                      </a:lnTo>
                      <a:lnTo>
                        <a:pt x="989" y="220"/>
                      </a:lnTo>
                      <a:lnTo>
                        <a:pt x="989" y="220"/>
                      </a:lnTo>
                      <a:lnTo>
                        <a:pt x="989" y="220"/>
                      </a:lnTo>
                      <a:lnTo>
                        <a:pt x="990" y="220"/>
                      </a:lnTo>
                      <a:lnTo>
                        <a:pt x="990" y="224"/>
                      </a:lnTo>
                      <a:lnTo>
                        <a:pt x="992" y="224"/>
                      </a:lnTo>
                      <a:lnTo>
                        <a:pt x="992" y="225"/>
                      </a:lnTo>
                      <a:lnTo>
                        <a:pt x="994" y="225"/>
                      </a:lnTo>
                      <a:lnTo>
                        <a:pt x="994" y="224"/>
                      </a:lnTo>
                      <a:lnTo>
                        <a:pt x="995" y="224"/>
                      </a:lnTo>
                      <a:lnTo>
                        <a:pt x="995" y="224"/>
                      </a:lnTo>
                      <a:lnTo>
                        <a:pt x="997" y="225"/>
                      </a:lnTo>
                      <a:lnTo>
                        <a:pt x="997" y="225"/>
                      </a:lnTo>
                      <a:lnTo>
                        <a:pt x="999" y="224"/>
                      </a:lnTo>
                      <a:lnTo>
                        <a:pt x="1006" y="224"/>
                      </a:lnTo>
                      <a:lnTo>
                        <a:pt x="1007" y="224"/>
                      </a:lnTo>
                      <a:lnTo>
                        <a:pt x="1016" y="225"/>
                      </a:lnTo>
                      <a:lnTo>
                        <a:pt x="1021" y="227"/>
                      </a:lnTo>
                      <a:lnTo>
                        <a:pt x="1024" y="229"/>
                      </a:lnTo>
                      <a:lnTo>
                        <a:pt x="1026" y="229"/>
                      </a:lnTo>
                      <a:lnTo>
                        <a:pt x="1026" y="229"/>
                      </a:lnTo>
                      <a:lnTo>
                        <a:pt x="1028" y="231"/>
                      </a:lnTo>
                      <a:lnTo>
                        <a:pt x="1031" y="229"/>
                      </a:lnTo>
                      <a:lnTo>
                        <a:pt x="1033" y="231"/>
                      </a:lnTo>
                      <a:lnTo>
                        <a:pt x="1031" y="232"/>
                      </a:lnTo>
                      <a:lnTo>
                        <a:pt x="1028" y="232"/>
                      </a:lnTo>
                      <a:lnTo>
                        <a:pt x="1024" y="231"/>
                      </a:lnTo>
                      <a:lnTo>
                        <a:pt x="1024" y="229"/>
                      </a:lnTo>
                      <a:lnTo>
                        <a:pt x="1023" y="229"/>
                      </a:lnTo>
                      <a:lnTo>
                        <a:pt x="1018" y="229"/>
                      </a:lnTo>
                      <a:lnTo>
                        <a:pt x="1014" y="229"/>
                      </a:lnTo>
                      <a:lnTo>
                        <a:pt x="1012" y="229"/>
                      </a:lnTo>
                      <a:lnTo>
                        <a:pt x="1012" y="229"/>
                      </a:lnTo>
                      <a:lnTo>
                        <a:pt x="1009" y="231"/>
                      </a:lnTo>
                      <a:lnTo>
                        <a:pt x="1007" y="231"/>
                      </a:lnTo>
                      <a:lnTo>
                        <a:pt x="997" y="229"/>
                      </a:lnTo>
                      <a:lnTo>
                        <a:pt x="994" y="229"/>
                      </a:lnTo>
                      <a:lnTo>
                        <a:pt x="992" y="227"/>
                      </a:lnTo>
                      <a:lnTo>
                        <a:pt x="990" y="225"/>
                      </a:lnTo>
                      <a:lnTo>
                        <a:pt x="989" y="225"/>
                      </a:lnTo>
                      <a:lnTo>
                        <a:pt x="987" y="227"/>
                      </a:lnTo>
                      <a:lnTo>
                        <a:pt x="985" y="231"/>
                      </a:lnTo>
                      <a:lnTo>
                        <a:pt x="984" y="231"/>
                      </a:lnTo>
                      <a:lnTo>
                        <a:pt x="982" y="231"/>
                      </a:lnTo>
                      <a:lnTo>
                        <a:pt x="975" y="229"/>
                      </a:lnTo>
                      <a:lnTo>
                        <a:pt x="973" y="229"/>
                      </a:lnTo>
                      <a:lnTo>
                        <a:pt x="973" y="227"/>
                      </a:lnTo>
                      <a:lnTo>
                        <a:pt x="970" y="222"/>
                      </a:lnTo>
                      <a:lnTo>
                        <a:pt x="970" y="220"/>
                      </a:lnTo>
                      <a:lnTo>
                        <a:pt x="968" y="220"/>
                      </a:lnTo>
                      <a:lnTo>
                        <a:pt x="967" y="219"/>
                      </a:lnTo>
                      <a:lnTo>
                        <a:pt x="965" y="219"/>
                      </a:lnTo>
                      <a:lnTo>
                        <a:pt x="962" y="217"/>
                      </a:lnTo>
                      <a:lnTo>
                        <a:pt x="960" y="219"/>
                      </a:lnTo>
                      <a:lnTo>
                        <a:pt x="958" y="219"/>
                      </a:lnTo>
                      <a:lnTo>
                        <a:pt x="958" y="217"/>
                      </a:lnTo>
                      <a:lnTo>
                        <a:pt x="958" y="217"/>
                      </a:lnTo>
                      <a:lnTo>
                        <a:pt x="958" y="217"/>
                      </a:lnTo>
                      <a:lnTo>
                        <a:pt x="955" y="217"/>
                      </a:lnTo>
                      <a:lnTo>
                        <a:pt x="953" y="215"/>
                      </a:lnTo>
                      <a:lnTo>
                        <a:pt x="950" y="214"/>
                      </a:lnTo>
                      <a:lnTo>
                        <a:pt x="948" y="214"/>
                      </a:lnTo>
                      <a:lnTo>
                        <a:pt x="950" y="215"/>
                      </a:lnTo>
                      <a:lnTo>
                        <a:pt x="951" y="217"/>
                      </a:lnTo>
                      <a:lnTo>
                        <a:pt x="953" y="219"/>
                      </a:lnTo>
                      <a:lnTo>
                        <a:pt x="955" y="219"/>
                      </a:lnTo>
                      <a:lnTo>
                        <a:pt x="955" y="220"/>
                      </a:lnTo>
                      <a:lnTo>
                        <a:pt x="951" y="220"/>
                      </a:lnTo>
                      <a:lnTo>
                        <a:pt x="951" y="224"/>
                      </a:lnTo>
                      <a:lnTo>
                        <a:pt x="955" y="227"/>
                      </a:lnTo>
                      <a:lnTo>
                        <a:pt x="955" y="229"/>
                      </a:lnTo>
                      <a:lnTo>
                        <a:pt x="953" y="227"/>
                      </a:lnTo>
                      <a:lnTo>
                        <a:pt x="951" y="227"/>
                      </a:lnTo>
                      <a:lnTo>
                        <a:pt x="951" y="225"/>
                      </a:lnTo>
                      <a:lnTo>
                        <a:pt x="950" y="225"/>
                      </a:lnTo>
                      <a:lnTo>
                        <a:pt x="948" y="224"/>
                      </a:lnTo>
                      <a:lnTo>
                        <a:pt x="946" y="224"/>
                      </a:lnTo>
                      <a:lnTo>
                        <a:pt x="946" y="225"/>
                      </a:lnTo>
                      <a:lnTo>
                        <a:pt x="946" y="227"/>
                      </a:lnTo>
                      <a:lnTo>
                        <a:pt x="946" y="231"/>
                      </a:lnTo>
                      <a:lnTo>
                        <a:pt x="946" y="232"/>
                      </a:lnTo>
                      <a:lnTo>
                        <a:pt x="946" y="232"/>
                      </a:lnTo>
                      <a:lnTo>
                        <a:pt x="945" y="232"/>
                      </a:lnTo>
                      <a:lnTo>
                        <a:pt x="945" y="231"/>
                      </a:lnTo>
                      <a:lnTo>
                        <a:pt x="945" y="231"/>
                      </a:lnTo>
                      <a:lnTo>
                        <a:pt x="945" y="232"/>
                      </a:lnTo>
                      <a:lnTo>
                        <a:pt x="943" y="231"/>
                      </a:lnTo>
                      <a:lnTo>
                        <a:pt x="941" y="227"/>
                      </a:lnTo>
                      <a:lnTo>
                        <a:pt x="943" y="227"/>
                      </a:lnTo>
                      <a:lnTo>
                        <a:pt x="943" y="227"/>
                      </a:lnTo>
                      <a:lnTo>
                        <a:pt x="945" y="227"/>
                      </a:lnTo>
                      <a:lnTo>
                        <a:pt x="945" y="225"/>
                      </a:lnTo>
                      <a:lnTo>
                        <a:pt x="945" y="225"/>
                      </a:lnTo>
                      <a:lnTo>
                        <a:pt x="945" y="224"/>
                      </a:lnTo>
                      <a:lnTo>
                        <a:pt x="943" y="224"/>
                      </a:lnTo>
                      <a:lnTo>
                        <a:pt x="943" y="224"/>
                      </a:lnTo>
                      <a:lnTo>
                        <a:pt x="941" y="222"/>
                      </a:lnTo>
                      <a:lnTo>
                        <a:pt x="939" y="222"/>
                      </a:lnTo>
                      <a:lnTo>
                        <a:pt x="933" y="217"/>
                      </a:lnTo>
                      <a:lnTo>
                        <a:pt x="934" y="217"/>
                      </a:lnTo>
                      <a:lnTo>
                        <a:pt x="938" y="217"/>
                      </a:lnTo>
                      <a:lnTo>
                        <a:pt x="939" y="217"/>
                      </a:lnTo>
                      <a:lnTo>
                        <a:pt x="941" y="215"/>
                      </a:lnTo>
                      <a:lnTo>
                        <a:pt x="939" y="215"/>
                      </a:lnTo>
                      <a:lnTo>
                        <a:pt x="938" y="215"/>
                      </a:lnTo>
                      <a:lnTo>
                        <a:pt x="936" y="214"/>
                      </a:lnTo>
                      <a:lnTo>
                        <a:pt x="936" y="214"/>
                      </a:lnTo>
                      <a:lnTo>
                        <a:pt x="936" y="212"/>
                      </a:lnTo>
                      <a:lnTo>
                        <a:pt x="938" y="214"/>
                      </a:lnTo>
                      <a:lnTo>
                        <a:pt x="939" y="214"/>
                      </a:lnTo>
                      <a:lnTo>
                        <a:pt x="939" y="212"/>
                      </a:lnTo>
                      <a:lnTo>
                        <a:pt x="939" y="212"/>
                      </a:lnTo>
                      <a:lnTo>
                        <a:pt x="938" y="212"/>
                      </a:lnTo>
                      <a:lnTo>
                        <a:pt x="938" y="212"/>
                      </a:lnTo>
                      <a:lnTo>
                        <a:pt x="938" y="210"/>
                      </a:lnTo>
                      <a:lnTo>
                        <a:pt x="936" y="210"/>
                      </a:lnTo>
                      <a:lnTo>
                        <a:pt x="936" y="210"/>
                      </a:lnTo>
                      <a:lnTo>
                        <a:pt x="936" y="210"/>
                      </a:lnTo>
                      <a:lnTo>
                        <a:pt x="934" y="210"/>
                      </a:lnTo>
                      <a:lnTo>
                        <a:pt x="933" y="208"/>
                      </a:lnTo>
                      <a:lnTo>
                        <a:pt x="933" y="207"/>
                      </a:lnTo>
                      <a:lnTo>
                        <a:pt x="933" y="207"/>
                      </a:lnTo>
                      <a:lnTo>
                        <a:pt x="931" y="208"/>
                      </a:lnTo>
                      <a:lnTo>
                        <a:pt x="929" y="208"/>
                      </a:lnTo>
                      <a:lnTo>
                        <a:pt x="921" y="208"/>
                      </a:lnTo>
                      <a:lnTo>
                        <a:pt x="921" y="210"/>
                      </a:lnTo>
                      <a:lnTo>
                        <a:pt x="921" y="210"/>
                      </a:lnTo>
                      <a:lnTo>
                        <a:pt x="921" y="210"/>
                      </a:lnTo>
                      <a:lnTo>
                        <a:pt x="919" y="210"/>
                      </a:lnTo>
                      <a:lnTo>
                        <a:pt x="919" y="210"/>
                      </a:lnTo>
                      <a:lnTo>
                        <a:pt x="917" y="212"/>
                      </a:lnTo>
                      <a:lnTo>
                        <a:pt x="917" y="214"/>
                      </a:lnTo>
                      <a:lnTo>
                        <a:pt x="919" y="215"/>
                      </a:lnTo>
                      <a:lnTo>
                        <a:pt x="919" y="217"/>
                      </a:lnTo>
                      <a:lnTo>
                        <a:pt x="919" y="217"/>
                      </a:lnTo>
                      <a:lnTo>
                        <a:pt x="916" y="219"/>
                      </a:lnTo>
                      <a:lnTo>
                        <a:pt x="917" y="219"/>
                      </a:lnTo>
                      <a:lnTo>
                        <a:pt x="917" y="220"/>
                      </a:lnTo>
                      <a:lnTo>
                        <a:pt x="919" y="220"/>
                      </a:lnTo>
                      <a:lnTo>
                        <a:pt x="921" y="222"/>
                      </a:lnTo>
                      <a:lnTo>
                        <a:pt x="921" y="222"/>
                      </a:lnTo>
                      <a:lnTo>
                        <a:pt x="921" y="222"/>
                      </a:lnTo>
                      <a:lnTo>
                        <a:pt x="921" y="222"/>
                      </a:lnTo>
                      <a:lnTo>
                        <a:pt x="922" y="222"/>
                      </a:lnTo>
                      <a:lnTo>
                        <a:pt x="922" y="222"/>
                      </a:lnTo>
                      <a:lnTo>
                        <a:pt x="922" y="222"/>
                      </a:lnTo>
                      <a:lnTo>
                        <a:pt x="922" y="222"/>
                      </a:lnTo>
                      <a:lnTo>
                        <a:pt x="921" y="222"/>
                      </a:lnTo>
                      <a:lnTo>
                        <a:pt x="921" y="220"/>
                      </a:lnTo>
                      <a:lnTo>
                        <a:pt x="922" y="220"/>
                      </a:lnTo>
                      <a:lnTo>
                        <a:pt x="922" y="220"/>
                      </a:lnTo>
                      <a:lnTo>
                        <a:pt x="924" y="220"/>
                      </a:lnTo>
                      <a:lnTo>
                        <a:pt x="924" y="222"/>
                      </a:lnTo>
                      <a:lnTo>
                        <a:pt x="926" y="222"/>
                      </a:lnTo>
                      <a:lnTo>
                        <a:pt x="926" y="224"/>
                      </a:lnTo>
                      <a:lnTo>
                        <a:pt x="926" y="224"/>
                      </a:lnTo>
                      <a:lnTo>
                        <a:pt x="929" y="224"/>
                      </a:lnTo>
                      <a:lnTo>
                        <a:pt x="931" y="224"/>
                      </a:lnTo>
                      <a:lnTo>
                        <a:pt x="931" y="225"/>
                      </a:lnTo>
                      <a:lnTo>
                        <a:pt x="931" y="225"/>
                      </a:lnTo>
                      <a:lnTo>
                        <a:pt x="931" y="227"/>
                      </a:lnTo>
                      <a:lnTo>
                        <a:pt x="931" y="229"/>
                      </a:lnTo>
                      <a:lnTo>
                        <a:pt x="929" y="229"/>
                      </a:lnTo>
                      <a:lnTo>
                        <a:pt x="928" y="227"/>
                      </a:lnTo>
                      <a:lnTo>
                        <a:pt x="928" y="227"/>
                      </a:lnTo>
                      <a:lnTo>
                        <a:pt x="926" y="227"/>
                      </a:lnTo>
                      <a:lnTo>
                        <a:pt x="924" y="227"/>
                      </a:lnTo>
                      <a:lnTo>
                        <a:pt x="924" y="227"/>
                      </a:lnTo>
                      <a:lnTo>
                        <a:pt x="924" y="227"/>
                      </a:lnTo>
                      <a:lnTo>
                        <a:pt x="926" y="229"/>
                      </a:lnTo>
                      <a:lnTo>
                        <a:pt x="926" y="229"/>
                      </a:lnTo>
                      <a:lnTo>
                        <a:pt x="926" y="229"/>
                      </a:lnTo>
                      <a:lnTo>
                        <a:pt x="928" y="229"/>
                      </a:lnTo>
                      <a:lnTo>
                        <a:pt x="929" y="231"/>
                      </a:lnTo>
                      <a:lnTo>
                        <a:pt x="931" y="232"/>
                      </a:lnTo>
                      <a:lnTo>
                        <a:pt x="926" y="232"/>
                      </a:lnTo>
                      <a:lnTo>
                        <a:pt x="917" y="229"/>
                      </a:lnTo>
                      <a:lnTo>
                        <a:pt x="917" y="231"/>
                      </a:lnTo>
                      <a:lnTo>
                        <a:pt x="916" y="231"/>
                      </a:lnTo>
                      <a:lnTo>
                        <a:pt x="914" y="231"/>
                      </a:lnTo>
                      <a:lnTo>
                        <a:pt x="914" y="231"/>
                      </a:lnTo>
                      <a:lnTo>
                        <a:pt x="916" y="232"/>
                      </a:lnTo>
                      <a:lnTo>
                        <a:pt x="926" y="237"/>
                      </a:lnTo>
                      <a:lnTo>
                        <a:pt x="924" y="237"/>
                      </a:lnTo>
                      <a:lnTo>
                        <a:pt x="922" y="237"/>
                      </a:lnTo>
                      <a:lnTo>
                        <a:pt x="921" y="239"/>
                      </a:lnTo>
                      <a:lnTo>
                        <a:pt x="922" y="239"/>
                      </a:lnTo>
                      <a:lnTo>
                        <a:pt x="924" y="239"/>
                      </a:lnTo>
                      <a:lnTo>
                        <a:pt x="924" y="241"/>
                      </a:lnTo>
                      <a:lnTo>
                        <a:pt x="922" y="241"/>
                      </a:lnTo>
                      <a:lnTo>
                        <a:pt x="921" y="241"/>
                      </a:lnTo>
                      <a:lnTo>
                        <a:pt x="919" y="239"/>
                      </a:lnTo>
                      <a:lnTo>
                        <a:pt x="916" y="239"/>
                      </a:lnTo>
                      <a:lnTo>
                        <a:pt x="914" y="239"/>
                      </a:lnTo>
                      <a:lnTo>
                        <a:pt x="912" y="236"/>
                      </a:lnTo>
                      <a:lnTo>
                        <a:pt x="909" y="236"/>
                      </a:lnTo>
                      <a:lnTo>
                        <a:pt x="912" y="237"/>
                      </a:lnTo>
                      <a:lnTo>
                        <a:pt x="912" y="239"/>
                      </a:lnTo>
                      <a:lnTo>
                        <a:pt x="911" y="239"/>
                      </a:lnTo>
                      <a:lnTo>
                        <a:pt x="911" y="239"/>
                      </a:lnTo>
                      <a:lnTo>
                        <a:pt x="905" y="237"/>
                      </a:lnTo>
                      <a:lnTo>
                        <a:pt x="907" y="239"/>
                      </a:lnTo>
                      <a:lnTo>
                        <a:pt x="907" y="239"/>
                      </a:lnTo>
                      <a:lnTo>
                        <a:pt x="907" y="239"/>
                      </a:lnTo>
                      <a:lnTo>
                        <a:pt x="907" y="239"/>
                      </a:lnTo>
                      <a:lnTo>
                        <a:pt x="907" y="239"/>
                      </a:lnTo>
                      <a:lnTo>
                        <a:pt x="909" y="241"/>
                      </a:lnTo>
                      <a:lnTo>
                        <a:pt x="909" y="241"/>
                      </a:lnTo>
                      <a:lnTo>
                        <a:pt x="912" y="242"/>
                      </a:lnTo>
                      <a:lnTo>
                        <a:pt x="912" y="242"/>
                      </a:lnTo>
                      <a:lnTo>
                        <a:pt x="912" y="244"/>
                      </a:lnTo>
                      <a:lnTo>
                        <a:pt x="914" y="244"/>
                      </a:lnTo>
                      <a:lnTo>
                        <a:pt x="916" y="244"/>
                      </a:lnTo>
                      <a:lnTo>
                        <a:pt x="917" y="244"/>
                      </a:lnTo>
                      <a:lnTo>
                        <a:pt x="916" y="241"/>
                      </a:lnTo>
                      <a:lnTo>
                        <a:pt x="917" y="242"/>
                      </a:lnTo>
                      <a:lnTo>
                        <a:pt x="921" y="241"/>
                      </a:lnTo>
                      <a:lnTo>
                        <a:pt x="922" y="242"/>
                      </a:lnTo>
                      <a:lnTo>
                        <a:pt x="922" y="244"/>
                      </a:lnTo>
                      <a:lnTo>
                        <a:pt x="921" y="244"/>
                      </a:lnTo>
                      <a:lnTo>
                        <a:pt x="917" y="246"/>
                      </a:lnTo>
                      <a:lnTo>
                        <a:pt x="919" y="248"/>
                      </a:lnTo>
                      <a:lnTo>
                        <a:pt x="917" y="249"/>
                      </a:lnTo>
                      <a:lnTo>
                        <a:pt x="916" y="249"/>
                      </a:lnTo>
                      <a:lnTo>
                        <a:pt x="914" y="251"/>
                      </a:lnTo>
                      <a:lnTo>
                        <a:pt x="914" y="251"/>
                      </a:lnTo>
                      <a:lnTo>
                        <a:pt x="914" y="251"/>
                      </a:lnTo>
                      <a:lnTo>
                        <a:pt x="921" y="253"/>
                      </a:lnTo>
                      <a:lnTo>
                        <a:pt x="922" y="253"/>
                      </a:lnTo>
                      <a:lnTo>
                        <a:pt x="924" y="256"/>
                      </a:lnTo>
                      <a:lnTo>
                        <a:pt x="926" y="256"/>
                      </a:lnTo>
                      <a:lnTo>
                        <a:pt x="929" y="258"/>
                      </a:lnTo>
                      <a:lnTo>
                        <a:pt x="931" y="259"/>
                      </a:lnTo>
                      <a:lnTo>
                        <a:pt x="931" y="261"/>
                      </a:lnTo>
                      <a:lnTo>
                        <a:pt x="933" y="265"/>
                      </a:lnTo>
                      <a:lnTo>
                        <a:pt x="933" y="266"/>
                      </a:lnTo>
                      <a:lnTo>
                        <a:pt x="936" y="271"/>
                      </a:lnTo>
                      <a:lnTo>
                        <a:pt x="938" y="271"/>
                      </a:lnTo>
                      <a:lnTo>
                        <a:pt x="941" y="271"/>
                      </a:lnTo>
                      <a:lnTo>
                        <a:pt x="948" y="270"/>
                      </a:lnTo>
                      <a:lnTo>
                        <a:pt x="950" y="268"/>
                      </a:lnTo>
                      <a:lnTo>
                        <a:pt x="950" y="265"/>
                      </a:lnTo>
                      <a:lnTo>
                        <a:pt x="951" y="265"/>
                      </a:lnTo>
                      <a:lnTo>
                        <a:pt x="951" y="266"/>
                      </a:lnTo>
                      <a:lnTo>
                        <a:pt x="951" y="268"/>
                      </a:lnTo>
                      <a:lnTo>
                        <a:pt x="950" y="270"/>
                      </a:lnTo>
                      <a:lnTo>
                        <a:pt x="950" y="271"/>
                      </a:lnTo>
                      <a:lnTo>
                        <a:pt x="948" y="271"/>
                      </a:lnTo>
                      <a:lnTo>
                        <a:pt x="946" y="273"/>
                      </a:lnTo>
                      <a:lnTo>
                        <a:pt x="945" y="275"/>
                      </a:lnTo>
                      <a:lnTo>
                        <a:pt x="945" y="275"/>
                      </a:lnTo>
                      <a:lnTo>
                        <a:pt x="943" y="276"/>
                      </a:lnTo>
                      <a:lnTo>
                        <a:pt x="941" y="278"/>
                      </a:lnTo>
                      <a:lnTo>
                        <a:pt x="943" y="280"/>
                      </a:lnTo>
                      <a:lnTo>
                        <a:pt x="943" y="281"/>
                      </a:lnTo>
                      <a:lnTo>
                        <a:pt x="945" y="281"/>
                      </a:lnTo>
                      <a:lnTo>
                        <a:pt x="945" y="283"/>
                      </a:lnTo>
                      <a:lnTo>
                        <a:pt x="943" y="283"/>
                      </a:lnTo>
                      <a:lnTo>
                        <a:pt x="939" y="281"/>
                      </a:lnTo>
                      <a:lnTo>
                        <a:pt x="939" y="281"/>
                      </a:lnTo>
                      <a:lnTo>
                        <a:pt x="938" y="281"/>
                      </a:lnTo>
                      <a:lnTo>
                        <a:pt x="938" y="283"/>
                      </a:lnTo>
                      <a:lnTo>
                        <a:pt x="939" y="287"/>
                      </a:lnTo>
                      <a:lnTo>
                        <a:pt x="941" y="293"/>
                      </a:lnTo>
                      <a:lnTo>
                        <a:pt x="943" y="295"/>
                      </a:lnTo>
                      <a:lnTo>
                        <a:pt x="946" y="298"/>
                      </a:lnTo>
                      <a:lnTo>
                        <a:pt x="946" y="298"/>
                      </a:lnTo>
                      <a:lnTo>
                        <a:pt x="948" y="298"/>
                      </a:lnTo>
                      <a:lnTo>
                        <a:pt x="948" y="298"/>
                      </a:lnTo>
                      <a:lnTo>
                        <a:pt x="948" y="298"/>
                      </a:lnTo>
                      <a:lnTo>
                        <a:pt x="948" y="300"/>
                      </a:lnTo>
                      <a:lnTo>
                        <a:pt x="948" y="300"/>
                      </a:lnTo>
                      <a:lnTo>
                        <a:pt x="945" y="300"/>
                      </a:lnTo>
                      <a:lnTo>
                        <a:pt x="945" y="300"/>
                      </a:lnTo>
                      <a:lnTo>
                        <a:pt x="943" y="298"/>
                      </a:lnTo>
                      <a:lnTo>
                        <a:pt x="941" y="297"/>
                      </a:lnTo>
                      <a:lnTo>
                        <a:pt x="941" y="295"/>
                      </a:lnTo>
                      <a:lnTo>
                        <a:pt x="939" y="295"/>
                      </a:lnTo>
                      <a:lnTo>
                        <a:pt x="938" y="293"/>
                      </a:lnTo>
                      <a:lnTo>
                        <a:pt x="936" y="293"/>
                      </a:lnTo>
                      <a:lnTo>
                        <a:pt x="936" y="292"/>
                      </a:lnTo>
                      <a:lnTo>
                        <a:pt x="936" y="292"/>
                      </a:lnTo>
                      <a:lnTo>
                        <a:pt x="934" y="290"/>
                      </a:lnTo>
                      <a:lnTo>
                        <a:pt x="934" y="290"/>
                      </a:lnTo>
                      <a:lnTo>
                        <a:pt x="934" y="288"/>
                      </a:lnTo>
                      <a:lnTo>
                        <a:pt x="933" y="287"/>
                      </a:lnTo>
                      <a:lnTo>
                        <a:pt x="931" y="287"/>
                      </a:lnTo>
                      <a:lnTo>
                        <a:pt x="929" y="285"/>
                      </a:lnTo>
                      <a:lnTo>
                        <a:pt x="929" y="287"/>
                      </a:lnTo>
                      <a:lnTo>
                        <a:pt x="929" y="287"/>
                      </a:lnTo>
                      <a:lnTo>
                        <a:pt x="928" y="287"/>
                      </a:lnTo>
                      <a:lnTo>
                        <a:pt x="928" y="283"/>
                      </a:lnTo>
                      <a:lnTo>
                        <a:pt x="928" y="281"/>
                      </a:lnTo>
                      <a:lnTo>
                        <a:pt x="926" y="281"/>
                      </a:lnTo>
                      <a:lnTo>
                        <a:pt x="926" y="281"/>
                      </a:lnTo>
                      <a:lnTo>
                        <a:pt x="924" y="281"/>
                      </a:lnTo>
                      <a:lnTo>
                        <a:pt x="924" y="281"/>
                      </a:lnTo>
                      <a:lnTo>
                        <a:pt x="922" y="281"/>
                      </a:lnTo>
                      <a:lnTo>
                        <a:pt x="922" y="281"/>
                      </a:lnTo>
                      <a:lnTo>
                        <a:pt x="921" y="280"/>
                      </a:lnTo>
                      <a:lnTo>
                        <a:pt x="921" y="281"/>
                      </a:lnTo>
                      <a:lnTo>
                        <a:pt x="919" y="283"/>
                      </a:lnTo>
                      <a:lnTo>
                        <a:pt x="919" y="285"/>
                      </a:lnTo>
                      <a:lnTo>
                        <a:pt x="919" y="290"/>
                      </a:lnTo>
                      <a:lnTo>
                        <a:pt x="922" y="295"/>
                      </a:lnTo>
                      <a:lnTo>
                        <a:pt x="924" y="297"/>
                      </a:lnTo>
                      <a:lnTo>
                        <a:pt x="926" y="297"/>
                      </a:lnTo>
                      <a:lnTo>
                        <a:pt x="924" y="298"/>
                      </a:lnTo>
                      <a:lnTo>
                        <a:pt x="924" y="298"/>
                      </a:lnTo>
                      <a:lnTo>
                        <a:pt x="924" y="298"/>
                      </a:lnTo>
                      <a:lnTo>
                        <a:pt x="924" y="298"/>
                      </a:lnTo>
                      <a:lnTo>
                        <a:pt x="922" y="300"/>
                      </a:lnTo>
                      <a:lnTo>
                        <a:pt x="922" y="300"/>
                      </a:lnTo>
                      <a:lnTo>
                        <a:pt x="922" y="302"/>
                      </a:lnTo>
                      <a:lnTo>
                        <a:pt x="922" y="304"/>
                      </a:lnTo>
                      <a:lnTo>
                        <a:pt x="922" y="304"/>
                      </a:lnTo>
                      <a:lnTo>
                        <a:pt x="921" y="305"/>
                      </a:lnTo>
                      <a:lnTo>
                        <a:pt x="921" y="305"/>
                      </a:lnTo>
                      <a:lnTo>
                        <a:pt x="921" y="307"/>
                      </a:lnTo>
                      <a:lnTo>
                        <a:pt x="921" y="307"/>
                      </a:lnTo>
                      <a:lnTo>
                        <a:pt x="921" y="309"/>
                      </a:lnTo>
                      <a:lnTo>
                        <a:pt x="921" y="310"/>
                      </a:lnTo>
                      <a:lnTo>
                        <a:pt x="919" y="312"/>
                      </a:lnTo>
                      <a:lnTo>
                        <a:pt x="919" y="312"/>
                      </a:lnTo>
                      <a:lnTo>
                        <a:pt x="917" y="315"/>
                      </a:lnTo>
                      <a:lnTo>
                        <a:pt x="917" y="321"/>
                      </a:lnTo>
                      <a:lnTo>
                        <a:pt x="917" y="321"/>
                      </a:lnTo>
                      <a:lnTo>
                        <a:pt x="919" y="324"/>
                      </a:lnTo>
                      <a:lnTo>
                        <a:pt x="921" y="326"/>
                      </a:lnTo>
                      <a:lnTo>
                        <a:pt x="921" y="326"/>
                      </a:lnTo>
                      <a:lnTo>
                        <a:pt x="921" y="331"/>
                      </a:lnTo>
                      <a:lnTo>
                        <a:pt x="921" y="331"/>
                      </a:lnTo>
                      <a:lnTo>
                        <a:pt x="919" y="332"/>
                      </a:lnTo>
                      <a:lnTo>
                        <a:pt x="919" y="332"/>
                      </a:lnTo>
                      <a:lnTo>
                        <a:pt x="919" y="332"/>
                      </a:lnTo>
                      <a:lnTo>
                        <a:pt x="919" y="331"/>
                      </a:lnTo>
                      <a:lnTo>
                        <a:pt x="917" y="327"/>
                      </a:lnTo>
                      <a:lnTo>
                        <a:pt x="917" y="326"/>
                      </a:lnTo>
                      <a:lnTo>
                        <a:pt x="916" y="324"/>
                      </a:lnTo>
                      <a:lnTo>
                        <a:pt x="914" y="322"/>
                      </a:lnTo>
                      <a:lnTo>
                        <a:pt x="912" y="319"/>
                      </a:lnTo>
                      <a:lnTo>
                        <a:pt x="912" y="317"/>
                      </a:lnTo>
                      <a:lnTo>
                        <a:pt x="911" y="317"/>
                      </a:lnTo>
                      <a:lnTo>
                        <a:pt x="909" y="315"/>
                      </a:lnTo>
                      <a:lnTo>
                        <a:pt x="909" y="314"/>
                      </a:lnTo>
                      <a:lnTo>
                        <a:pt x="909" y="312"/>
                      </a:lnTo>
                      <a:lnTo>
                        <a:pt x="907" y="310"/>
                      </a:lnTo>
                      <a:lnTo>
                        <a:pt x="904" y="310"/>
                      </a:lnTo>
                      <a:lnTo>
                        <a:pt x="904" y="309"/>
                      </a:lnTo>
                      <a:lnTo>
                        <a:pt x="902" y="305"/>
                      </a:lnTo>
                      <a:lnTo>
                        <a:pt x="902" y="304"/>
                      </a:lnTo>
                      <a:lnTo>
                        <a:pt x="902" y="302"/>
                      </a:lnTo>
                      <a:lnTo>
                        <a:pt x="900" y="298"/>
                      </a:lnTo>
                      <a:lnTo>
                        <a:pt x="899" y="297"/>
                      </a:lnTo>
                      <a:lnTo>
                        <a:pt x="899" y="295"/>
                      </a:lnTo>
                      <a:lnTo>
                        <a:pt x="897" y="293"/>
                      </a:lnTo>
                      <a:lnTo>
                        <a:pt x="894" y="290"/>
                      </a:lnTo>
                      <a:lnTo>
                        <a:pt x="894" y="288"/>
                      </a:lnTo>
                      <a:lnTo>
                        <a:pt x="892" y="287"/>
                      </a:lnTo>
                      <a:lnTo>
                        <a:pt x="892" y="283"/>
                      </a:lnTo>
                      <a:lnTo>
                        <a:pt x="892" y="283"/>
                      </a:lnTo>
                      <a:lnTo>
                        <a:pt x="888" y="280"/>
                      </a:lnTo>
                      <a:lnTo>
                        <a:pt x="887" y="276"/>
                      </a:lnTo>
                      <a:lnTo>
                        <a:pt x="885" y="275"/>
                      </a:lnTo>
                      <a:lnTo>
                        <a:pt x="883" y="275"/>
                      </a:lnTo>
                      <a:lnTo>
                        <a:pt x="882" y="275"/>
                      </a:lnTo>
                      <a:lnTo>
                        <a:pt x="882" y="273"/>
                      </a:lnTo>
                      <a:lnTo>
                        <a:pt x="883" y="270"/>
                      </a:lnTo>
                      <a:lnTo>
                        <a:pt x="883" y="268"/>
                      </a:lnTo>
                      <a:lnTo>
                        <a:pt x="883" y="266"/>
                      </a:lnTo>
                      <a:lnTo>
                        <a:pt x="883" y="265"/>
                      </a:lnTo>
                      <a:lnTo>
                        <a:pt x="882" y="265"/>
                      </a:lnTo>
                      <a:lnTo>
                        <a:pt x="880" y="265"/>
                      </a:lnTo>
                      <a:lnTo>
                        <a:pt x="878" y="263"/>
                      </a:lnTo>
                      <a:lnTo>
                        <a:pt x="878" y="261"/>
                      </a:lnTo>
                      <a:lnTo>
                        <a:pt x="878" y="259"/>
                      </a:lnTo>
                      <a:lnTo>
                        <a:pt x="878" y="258"/>
                      </a:lnTo>
                      <a:lnTo>
                        <a:pt x="878" y="258"/>
                      </a:lnTo>
                      <a:lnTo>
                        <a:pt x="880" y="258"/>
                      </a:lnTo>
                      <a:lnTo>
                        <a:pt x="880" y="258"/>
                      </a:lnTo>
                      <a:lnTo>
                        <a:pt x="880" y="256"/>
                      </a:lnTo>
                      <a:lnTo>
                        <a:pt x="882" y="256"/>
                      </a:lnTo>
                      <a:lnTo>
                        <a:pt x="882" y="254"/>
                      </a:lnTo>
                      <a:lnTo>
                        <a:pt x="880" y="254"/>
                      </a:lnTo>
                      <a:lnTo>
                        <a:pt x="880" y="256"/>
                      </a:lnTo>
                      <a:lnTo>
                        <a:pt x="880" y="256"/>
                      </a:lnTo>
                      <a:lnTo>
                        <a:pt x="880" y="256"/>
                      </a:lnTo>
                      <a:lnTo>
                        <a:pt x="878" y="256"/>
                      </a:lnTo>
                      <a:lnTo>
                        <a:pt x="877" y="256"/>
                      </a:lnTo>
                      <a:lnTo>
                        <a:pt x="877" y="256"/>
                      </a:lnTo>
                      <a:lnTo>
                        <a:pt x="875" y="254"/>
                      </a:lnTo>
                      <a:lnTo>
                        <a:pt x="873" y="254"/>
                      </a:lnTo>
                      <a:lnTo>
                        <a:pt x="872" y="254"/>
                      </a:lnTo>
                      <a:lnTo>
                        <a:pt x="872" y="251"/>
                      </a:lnTo>
                      <a:lnTo>
                        <a:pt x="872" y="249"/>
                      </a:lnTo>
                      <a:lnTo>
                        <a:pt x="872" y="248"/>
                      </a:lnTo>
                      <a:lnTo>
                        <a:pt x="870" y="249"/>
                      </a:lnTo>
                      <a:lnTo>
                        <a:pt x="868" y="249"/>
                      </a:lnTo>
                      <a:lnTo>
                        <a:pt x="868" y="249"/>
                      </a:lnTo>
                      <a:lnTo>
                        <a:pt x="868" y="249"/>
                      </a:lnTo>
                      <a:lnTo>
                        <a:pt x="866" y="246"/>
                      </a:lnTo>
                      <a:lnTo>
                        <a:pt x="866" y="246"/>
                      </a:lnTo>
                      <a:lnTo>
                        <a:pt x="868" y="241"/>
                      </a:lnTo>
                      <a:lnTo>
                        <a:pt x="868" y="239"/>
                      </a:lnTo>
                      <a:lnTo>
                        <a:pt x="868" y="237"/>
                      </a:lnTo>
                      <a:lnTo>
                        <a:pt x="868" y="236"/>
                      </a:lnTo>
                      <a:lnTo>
                        <a:pt x="870" y="236"/>
                      </a:lnTo>
                      <a:lnTo>
                        <a:pt x="872" y="236"/>
                      </a:lnTo>
                      <a:lnTo>
                        <a:pt x="872" y="236"/>
                      </a:lnTo>
                      <a:lnTo>
                        <a:pt x="873" y="236"/>
                      </a:lnTo>
                      <a:lnTo>
                        <a:pt x="875" y="236"/>
                      </a:lnTo>
                      <a:lnTo>
                        <a:pt x="875" y="234"/>
                      </a:lnTo>
                      <a:lnTo>
                        <a:pt x="873" y="234"/>
                      </a:lnTo>
                      <a:lnTo>
                        <a:pt x="870" y="232"/>
                      </a:lnTo>
                      <a:lnTo>
                        <a:pt x="872" y="229"/>
                      </a:lnTo>
                      <a:lnTo>
                        <a:pt x="872" y="229"/>
                      </a:lnTo>
                      <a:lnTo>
                        <a:pt x="870" y="227"/>
                      </a:lnTo>
                      <a:lnTo>
                        <a:pt x="865" y="231"/>
                      </a:lnTo>
                      <a:lnTo>
                        <a:pt x="863" y="231"/>
                      </a:lnTo>
                      <a:lnTo>
                        <a:pt x="861" y="234"/>
                      </a:lnTo>
                      <a:lnTo>
                        <a:pt x="861" y="237"/>
                      </a:lnTo>
                      <a:lnTo>
                        <a:pt x="860" y="239"/>
                      </a:lnTo>
                      <a:lnTo>
                        <a:pt x="858" y="239"/>
                      </a:lnTo>
                      <a:lnTo>
                        <a:pt x="858" y="241"/>
                      </a:lnTo>
                      <a:lnTo>
                        <a:pt x="858" y="242"/>
                      </a:lnTo>
                      <a:lnTo>
                        <a:pt x="856" y="242"/>
                      </a:lnTo>
                      <a:lnTo>
                        <a:pt x="856" y="244"/>
                      </a:lnTo>
                      <a:lnTo>
                        <a:pt x="855" y="244"/>
                      </a:lnTo>
                      <a:lnTo>
                        <a:pt x="853" y="244"/>
                      </a:lnTo>
                      <a:lnTo>
                        <a:pt x="851" y="244"/>
                      </a:lnTo>
                      <a:lnTo>
                        <a:pt x="849" y="246"/>
                      </a:lnTo>
                      <a:lnTo>
                        <a:pt x="849" y="246"/>
                      </a:lnTo>
                      <a:lnTo>
                        <a:pt x="849" y="248"/>
                      </a:lnTo>
                      <a:lnTo>
                        <a:pt x="849" y="251"/>
                      </a:lnTo>
                      <a:lnTo>
                        <a:pt x="849" y="251"/>
                      </a:lnTo>
                      <a:lnTo>
                        <a:pt x="848" y="253"/>
                      </a:lnTo>
                      <a:lnTo>
                        <a:pt x="848" y="253"/>
                      </a:lnTo>
                      <a:lnTo>
                        <a:pt x="848" y="256"/>
                      </a:lnTo>
                      <a:lnTo>
                        <a:pt x="849" y="258"/>
                      </a:lnTo>
                      <a:lnTo>
                        <a:pt x="855" y="263"/>
                      </a:lnTo>
                      <a:lnTo>
                        <a:pt x="849" y="261"/>
                      </a:lnTo>
                      <a:lnTo>
                        <a:pt x="849" y="261"/>
                      </a:lnTo>
                      <a:lnTo>
                        <a:pt x="848" y="261"/>
                      </a:lnTo>
                      <a:lnTo>
                        <a:pt x="846" y="261"/>
                      </a:lnTo>
                      <a:lnTo>
                        <a:pt x="846" y="263"/>
                      </a:lnTo>
                      <a:lnTo>
                        <a:pt x="844" y="263"/>
                      </a:lnTo>
                      <a:lnTo>
                        <a:pt x="844" y="263"/>
                      </a:lnTo>
                      <a:lnTo>
                        <a:pt x="841" y="263"/>
                      </a:lnTo>
                      <a:lnTo>
                        <a:pt x="841" y="263"/>
                      </a:lnTo>
                      <a:lnTo>
                        <a:pt x="839" y="265"/>
                      </a:lnTo>
                      <a:lnTo>
                        <a:pt x="839" y="265"/>
                      </a:lnTo>
                      <a:lnTo>
                        <a:pt x="838" y="265"/>
                      </a:lnTo>
                      <a:lnTo>
                        <a:pt x="836" y="265"/>
                      </a:lnTo>
                      <a:lnTo>
                        <a:pt x="836" y="263"/>
                      </a:lnTo>
                      <a:lnTo>
                        <a:pt x="836" y="261"/>
                      </a:lnTo>
                      <a:lnTo>
                        <a:pt x="834" y="263"/>
                      </a:lnTo>
                      <a:lnTo>
                        <a:pt x="832" y="263"/>
                      </a:lnTo>
                      <a:lnTo>
                        <a:pt x="832" y="265"/>
                      </a:lnTo>
                      <a:lnTo>
                        <a:pt x="831" y="266"/>
                      </a:lnTo>
                      <a:lnTo>
                        <a:pt x="831" y="266"/>
                      </a:lnTo>
                      <a:lnTo>
                        <a:pt x="831" y="266"/>
                      </a:lnTo>
                      <a:lnTo>
                        <a:pt x="831" y="268"/>
                      </a:lnTo>
                      <a:lnTo>
                        <a:pt x="831" y="268"/>
                      </a:lnTo>
                      <a:lnTo>
                        <a:pt x="831" y="268"/>
                      </a:lnTo>
                      <a:lnTo>
                        <a:pt x="831" y="268"/>
                      </a:lnTo>
                      <a:lnTo>
                        <a:pt x="829" y="268"/>
                      </a:lnTo>
                      <a:lnTo>
                        <a:pt x="829" y="268"/>
                      </a:lnTo>
                      <a:lnTo>
                        <a:pt x="829" y="268"/>
                      </a:lnTo>
                      <a:lnTo>
                        <a:pt x="829" y="270"/>
                      </a:lnTo>
                      <a:lnTo>
                        <a:pt x="829" y="271"/>
                      </a:lnTo>
                      <a:lnTo>
                        <a:pt x="832" y="273"/>
                      </a:lnTo>
                      <a:lnTo>
                        <a:pt x="834" y="278"/>
                      </a:lnTo>
                      <a:lnTo>
                        <a:pt x="834" y="278"/>
                      </a:lnTo>
                      <a:lnTo>
                        <a:pt x="831" y="278"/>
                      </a:lnTo>
                      <a:lnTo>
                        <a:pt x="829" y="278"/>
                      </a:lnTo>
                      <a:lnTo>
                        <a:pt x="829" y="276"/>
                      </a:lnTo>
                      <a:lnTo>
                        <a:pt x="827" y="275"/>
                      </a:lnTo>
                      <a:lnTo>
                        <a:pt x="827" y="275"/>
                      </a:lnTo>
                      <a:lnTo>
                        <a:pt x="826" y="275"/>
                      </a:lnTo>
                      <a:lnTo>
                        <a:pt x="824" y="275"/>
                      </a:lnTo>
                      <a:lnTo>
                        <a:pt x="824" y="276"/>
                      </a:lnTo>
                      <a:lnTo>
                        <a:pt x="826" y="276"/>
                      </a:lnTo>
                      <a:lnTo>
                        <a:pt x="824" y="278"/>
                      </a:lnTo>
                      <a:lnTo>
                        <a:pt x="824" y="280"/>
                      </a:lnTo>
                      <a:lnTo>
                        <a:pt x="822" y="280"/>
                      </a:lnTo>
                      <a:lnTo>
                        <a:pt x="822" y="278"/>
                      </a:lnTo>
                      <a:lnTo>
                        <a:pt x="822" y="276"/>
                      </a:lnTo>
                      <a:lnTo>
                        <a:pt x="819" y="280"/>
                      </a:lnTo>
                      <a:lnTo>
                        <a:pt x="807" y="288"/>
                      </a:lnTo>
                      <a:lnTo>
                        <a:pt x="807" y="290"/>
                      </a:lnTo>
                      <a:lnTo>
                        <a:pt x="805" y="292"/>
                      </a:lnTo>
                      <a:lnTo>
                        <a:pt x="805" y="292"/>
                      </a:lnTo>
                      <a:lnTo>
                        <a:pt x="807" y="292"/>
                      </a:lnTo>
                      <a:lnTo>
                        <a:pt x="807" y="293"/>
                      </a:lnTo>
                      <a:lnTo>
                        <a:pt x="807" y="295"/>
                      </a:lnTo>
                      <a:lnTo>
                        <a:pt x="802" y="300"/>
                      </a:lnTo>
                      <a:lnTo>
                        <a:pt x="802" y="300"/>
                      </a:lnTo>
                      <a:lnTo>
                        <a:pt x="800" y="302"/>
                      </a:lnTo>
                      <a:lnTo>
                        <a:pt x="799" y="302"/>
                      </a:lnTo>
                      <a:lnTo>
                        <a:pt x="799" y="304"/>
                      </a:lnTo>
                      <a:lnTo>
                        <a:pt x="799" y="307"/>
                      </a:lnTo>
                      <a:lnTo>
                        <a:pt x="797" y="310"/>
                      </a:lnTo>
                      <a:lnTo>
                        <a:pt x="795" y="321"/>
                      </a:lnTo>
                      <a:lnTo>
                        <a:pt x="795" y="331"/>
                      </a:lnTo>
                      <a:lnTo>
                        <a:pt x="797" y="331"/>
                      </a:lnTo>
                      <a:lnTo>
                        <a:pt x="797" y="332"/>
                      </a:lnTo>
                      <a:lnTo>
                        <a:pt x="797" y="332"/>
                      </a:lnTo>
                      <a:lnTo>
                        <a:pt x="799" y="336"/>
                      </a:lnTo>
                      <a:lnTo>
                        <a:pt x="799" y="338"/>
                      </a:lnTo>
                      <a:lnTo>
                        <a:pt x="799" y="339"/>
                      </a:lnTo>
                      <a:lnTo>
                        <a:pt x="800" y="341"/>
                      </a:lnTo>
                      <a:lnTo>
                        <a:pt x="800" y="343"/>
                      </a:lnTo>
                      <a:lnTo>
                        <a:pt x="802" y="343"/>
                      </a:lnTo>
                      <a:lnTo>
                        <a:pt x="800" y="344"/>
                      </a:lnTo>
                      <a:lnTo>
                        <a:pt x="800" y="344"/>
                      </a:lnTo>
                      <a:lnTo>
                        <a:pt x="800" y="346"/>
                      </a:lnTo>
                      <a:lnTo>
                        <a:pt x="800" y="351"/>
                      </a:lnTo>
                      <a:lnTo>
                        <a:pt x="802" y="356"/>
                      </a:lnTo>
                      <a:lnTo>
                        <a:pt x="802" y="360"/>
                      </a:lnTo>
                      <a:lnTo>
                        <a:pt x="800" y="363"/>
                      </a:lnTo>
                      <a:lnTo>
                        <a:pt x="799" y="366"/>
                      </a:lnTo>
                      <a:lnTo>
                        <a:pt x="799" y="366"/>
                      </a:lnTo>
                      <a:lnTo>
                        <a:pt x="799" y="366"/>
                      </a:lnTo>
                      <a:lnTo>
                        <a:pt x="800" y="366"/>
                      </a:lnTo>
                      <a:lnTo>
                        <a:pt x="800" y="368"/>
                      </a:lnTo>
                      <a:lnTo>
                        <a:pt x="800" y="368"/>
                      </a:lnTo>
                      <a:lnTo>
                        <a:pt x="802" y="365"/>
                      </a:lnTo>
                      <a:lnTo>
                        <a:pt x="805" y="365"/>
                      </a:lnTo>
                      <a:lnTo>
                        <a:pt x="809" y="365"/>
                      </a:lnTo>
                      <a:lnTo>
                        <a:pt x="810" y="365"/>
                      </a:lnTo>
                      <a:lnTo>
                        <a:pt x="814" y="366"/>
                      </a:lnTo>
                      <a:lnTo>
                        <a:pt x="814" y="368"/>
                      </a:lnTo>
                      <a:lnTo>
                        <a:pt x="815" y="370"/>
                      </a:lnTo>
                      <a:lnTo>
                        <a:pt x="815" y="373"/>
                      </a:lnTo>
                      <a:lnTo>
                        <a:pt x="815" y="375"/>
                      </a:lnTo>
                      <a:lnTo>
                        <a:pt x="814" y="378"/>
                      </a:lnTo>
                      <a:lnTo>
                        <a:pt x="812" y="380"/>
                      </a:lnTo>
                      <a:lnTo>
                        <a:pt x="805" y="383"/>
                      </a:lnTo>
                      <a:lnTo>
                        <a:pt x="802" y="385"/>
                      </a:lnTo>
                      <a:lnTo>
                        <a:pt x="802" y="385"/>
                      </a:lnTo>
                      <a:lnTo>
                        <a:pt x="800" y="388"/>
                      </a:lnTo>
                      <a:lnTo>
                        <a:pt x="800" y="388"/>
                      </a:lnTo>
                      <a:lnTo>
                        <a:pt x="800" y="387"/>
                      </a:lnTo>
                      <a:lnTo>
                        <a:pt x="799" y="387"/>
                      </a:lnTo>
                      <a:lnTo>
                        <a:pt x="797" y="390"/>
                      </a:lnTo>
                      <a:lnTo>
                        <a:pt x="795" y="392"/>
                      </a:lnTo>
                      <a:lnTo>
                        <a:pt x="793" y="394"/>
                      </a:lnTo>
                      <a:lnTo>
                        <a:pt x="788" y="395"/>
                      </a:lnTo>
                      <a:lnTo>
                        <a:pt x="788" y="395"/>
                      </a:lnTo>
                      <a:lnTo>
                        <a:pt x="787" y="399"/>
                      </a:lnTo>
                      <a:lnTo>
                        <a:pt x="785" y="400"/>
                      </a:lnTo>
                      <a:lnTo>
                        <a:pt x="776" y="407"/>
                      </a:lnTo>
                      <a:lnTo>
                        <a:pt x="773" y="409"/>
                      </a:lnTo>
                      <a:lnTo>
                        <a:pt x="771" y="409"/>
                      </a:lnTo>
                      <a:lnTo>
                        <a:pt x="771" y="407"/>
                      </a:lnTo>
                      <a:lnTo>
                        <a:pt x="770" y="407"/>
                      </a:lnTo>
                      <a:lnTo>
                        <a:pt x="768" y="407"/>
                      </a:lnTo>
                      <a:lnTo>
                        <a:pt x="768" y="407"/>
                      </a:lnTo>
                      <a:lnTo>
                        <a:pt x="766" y="409"/>
                      </a:lnTo>
                      <a:lnTo>
                        <a:pt x="765" y="414"/>
                      </a:lnTo>
                      <a:lnTo>
                        <a:pt x="763" y="416"/>
                      </a:lnTo>
                      <a:lnTo>
                        <a:pt x="761" y="417"/>
                      </a:lnTo>
                      <a:lnTo>
                        <a:pt x="763" y="419"/>
                      </a:lnTo>
                      <a:lnTo>
                        <a:pt x="765" y="419"/>
                      </a:lnTo>
                      <a:lnTo>
                        <a:pt x="765" y="421"/>
                      </a:lnTo>
                      <a:lnTo>
                        <a:pt x="765" y="422"/>
                      </a:lnTo>
                      <a:lnTo>
                        <a:pt x="763" y="424"/>
                      </a:lnTo>
                      <a:lnTo>
                        <a:pt x="759" y="428"/>
                      </a:lnTo>
                      <a:lnTo>
                        <a:pt x="759" y="428"/>
                      </a:lnTo>
                      <a:lnTo>
                        <a:pt x="756" y="428"/>
                      </a:lnTo>
                      <a:lnTo>
                        <a:pt x="754" y="429"/>
                      </a:lnTo>
                      <a:lnTo>
                        <a:pt x="754" y="429"/>
                      </a:lnTo>
                      <a:lnTo>
                        <a:pt x="753" y="429"/>
                      </a:lnTo>
                      <a:lnTo>
                        <a:pt x="751" y="429"/>
                      </a:lnTo>
                      <a:lnTo>
                        <a:pt x="751" y="429"/>
                      </a:lnTo>
                      <a:lnTo>
                        <a:pt x="751" y="431"/>
                      </a:lnTo>
                      <a:lnTo>
                        <a:pt x="751" y="433"/>
                      </a:lnTo>
                      <a:lnTo>
                        <a:pt x="753" y="433"/>
                      </a:lnTo>
                      <a:lnTo>
                        <a:pt x="753" y="433"/>
                      </a:lnTo>
                      <a:lnTo>
                        <a:pt x="753" y="434"/>
                      </a:lnTo>
                      <a:lnTo>
                        <a:pt x="753" y="436"/>
                      </a:lnTo>
                      <a:lnTo>
                        <a:pt x="753" y="438"/>
                      </a:lnTo>
                      <a:lnTo>
                        <a:pt x="751" y="438"/>
                      </a:lnTo>
                      <a:lnTo>
                        <a:pt x="749" y="443"/>
                      </a:lnTo>
                      <a:lnTo>
                        <a:pt x="749" y="446"/>
                      </a:lnTo>
                      <a:lnTo>
                        <a:pt x="748" y="446"/>
                      </a:lnTo>
                      <a:lnTo>
                        <a:pt x="748" y="448"/>
                      </a:lnTo>
                      <a:lnTo>
                        <a:pt x="746" y="450"/>
                      </a:lnTo>
                      <a:lnTo>
                        <a:pt x="746" y="450"/>
                      </a:lnTo>
                      <a:lnTo>
                        <a:pt x="746" y="451"/>
                      </a:lnTo>
                      <a:lnTo>
                        <a:pt x="746" y="453"/>
                      </a:lnTo>
                      <a:lnTo>
                        <a:pt x="744" y="455"/>
                      </a:lnTo>
                      <a:lnTo>
                        <a:pt x="742" y="460"/>
                      </a:lnTo>
                      <a:lnTo>
                        <a:pt x="734" y="473"/>
                      </a:lnTo>
                      <a:lnTo>
                        <a:pt x="724" y="484"/>
                      </a:lnTo>
                      <a:lnTo>
                        <a:pt x="714" y="494"/>
                      </a:lnTo>
                      <a:lnTo>
                        <a:pt x="714" y="495"/>
                      </a:lnTo>
                      <a:lnTo>
                        <a:pt x="712" y="495"/>
                      </a:lnTo>
                      <a:lnTo>
                        <a:pt x="709" y="499"/>
                      </a:lnTo>
                      <a:lnTo>
                        <a:pt x="693" y="509"/>
                      </a:lnTo>
                      <a:lnTo>
                        <a:pt x="680" y="514"/>
                      </a:lnTo>
                      <a:lnTo>
                        <a:pt x="668" y="519"/>
                      </a:lnTo>
                      <a:lnTo>
                        <a:pt x="642" y="528"/>
                      </a:lnTo>
                      <a:lnTo>
                        <a:pt x="632" y="531"/>
                      </a:lnTo>
                      <a:lnTo>
                        <a:pt x="617" y="533"/>
                      </a:lnTo>
                      <a:lnTo>
                        <a:pt x="603" y="535"/>
                      </a:lnTo>
                      <a:lnTo>
                        <a:pt x="595" y="536"/>
                      </a:lnTo>
                      <a:lnTo>
                        <a:pt x="590" y="536"/>
                      </a:lnTo>
                      <a:lnTo>
                        <a:pt x="588" y="536"/>
                      </a:lnTo>
                      <a:lnTo>
                        <a:pt x="586" y="538"/>
                      </a:lnTo>
                      <a:lnTo>
                        <a:pt x="586" y="538"/>
                      </a:lnTo>
                      <a:lnTo>
                        <a:pt x="586" y="540"/>
                      </a:lnTo>
                      <a:lnTo>
                        <a:pt x="586" y="540"/>
                      </a:lnTo>
                      <a:lnTo>
                        <a:pt x="586" y="541"/>
                      </a:lnTo>
                      <a:lnTo>
                        <a:pt x="585" y="541"/>
                      </a:lnTo>
                      <a:lnTo>
                        <a:pt x="583" y="541"/>
                      </a:lnTo>
                      <a:lnTo>
                        <a:pt x="583" y="541"/>
                      </a:lnTo>
                      <a:lnTo>
                        <a:pt x="581" y="543"/>
                      </a:lnTo>
                      <a:lnTo>
                        <a:pt x="579" y="543"/>
                      </a:lnTo>
                      <a:lnTo>
                        <a:pt x="579" y="543"/>
                      </a:lnTo>
                      <a:lnTo>
                        <a:pt x="576" y="545"/>
                      </a:lnTo>
                      <a:lnTo>
                        <a:pt x="574" y="546"/>
                      </a:lnTo>
                      <a:lnTo>
                        <a:pt x="573" y="545"/>
                      </a:lnTo>
                      <a:lnTo>
                        <a:pt x="571" y="545"/>
                      </a:lnTo>
                      <a:lnTo>
                        <a:pt x="568" y="543"/>
                      </a:lnTo>
                      <a:lnTo>
                        <a:pt x="566" y="541"/>
                      </a:lnTo>
                      <a:lnTo>
                        <a:pt x="566" y="541"/>
                      </a:lnTo>
                      <a:lnTo>
                        <a:pt x="566" y="540"/>
                      </a:lnTo>
                      <a:lnTo>
                        <a:pt x="564" y="540"/>
                      </a:lnTo>
                      <a:lnTo>
                        <a:pt x="564" y="540"/>
                      </a:lnTo>
                      <a:lnTo>
                        <a:pt x="564" y="541"/>
                      </a:lnTo>
                      <a:lnTo>
                        <a:pt x="562" y="541"/>
                      </a:lnTo>
                      <a:lnTo>
                        <a:pt x="561" y="541"/>
                      </a:lnTo>
                      <a:lnTo>
                        <a:pt x="557" y="540"/>
                      </a:lnTo>
                      <a:lnTo>
                        <a:pt x="556" y="540"/>
                      </a:lnTo>
                      <a:lnTo>
                        <a:pt x="554" y="540"/>
                      </a:lnTo>
                      <a:lnTo>
                        <a:pt x="551" y="538"/>
                      </a:lnTo>
                      <a:lnTo>
                        <a:pt x="544" y="536"/>
                      </a:lnTo>
                      <a:lnTo>
                        <a:pt x="542" y="536"/>
                      </a:lnTo>
                      <a:lnTo>
                        <a:pt x="540" y="536"/>
                      </a:lnTo>
                      <a:lnTo>
                        <a:pt x="539" y="536"/>
                      </a:lnTo>
                      <a:lnTo>
                        <a:pt x="539" y="538"/>
                      </a:lnTo>
                      <a:lnTo>
                        <a:pt x="539" y="540"/>
                      </a:lnTo>
                      <a:lnTo>
                        <a:pt x="535" y="538"/>
                      </a:lnTo>
                      <a:lnTo>
                        <a:pt x="534" y="536"/>
                      </a:lnTo>
                      <a:lnTo>
                        <a:pt x="530" y="538"/>
                      </a:lnTo>
                      <a:lnTo>
                        <a:pt x="530" y="540"/>
                      </a:lnTo>
                      <a:lnTo>
                        <a:pt x="530" y="540"/>
                      </a:lnTo>
                      <a:lnTo>
                        <a:pt x="530" y="541"/>
                      </a:lnTo>
                      <a:lnTo>
                        <a:pt x="529" y="541"/>
                      </a:lnTo>
                      <a:lnTo>
                        <a:pt x="527" y="541"/>
                      </a:lnTo>
                      <a:lnTo>
                        <a:pt x="525" y="543"/>
                      </a:lnTo>
                      <a:lnTo>
                        <a:pt x="523" y="543"/>
                      </a:lnTo>
                      <a:lnTo>
                        <a:pt x="523" y="545"/>
                      </a:lnTo>
                      <a:lnTo>
                        <a:pt x="522" y="546"/>
                      </a:lnTo>
                      <a:lnTo>
                        <a:pt x="522" y="548"/>
                      </a:lnTo>
                      <a:lnTo>
                        <a:pt x="515" y="557"/>
                      </a:lnTo>
                      <a:lnTo>
                        <a:pt x="512" y="560"/>
                      </a:lnTo>
                      <a:lnTo>
                        <a:pt x="510" y="562"/>
                      </a:lnTo>
                      <a:lnTo>
                        <a:pt x="508" y="563"/>
                      </a:lnTo>
                      <a:lnTo>
                        <a:pt x="506" y="565"/>
                      </a:lnTo>
                      <a:lnTo>
                        <a:pt x="505" y="565"/>
                      </a:lnTo>
                      <a:lnTo>
                        <a:pt x="503" y="565"/>
                      </a:lnTo>
                      <a:lnTo>
                        <a:pt x="500" y="567"/>
                      </a:lnTo>
                      <a:lnTo>
                        <a:pt x="498" y="568"/>
                      </a:lnTo>
                      <a:lnTo>
                        <a:pt x="496" y="568"/>
                      </a:lnTo>
                      <a:lnTo>
                        <a:pt x="495" y="567"/>
                      </a:lnTo>
                      <a:lnTo>
                        <a:pt x="495" y="567"/>
                      </a:lnTo>
                      <a:lnTo>
                        <a:pt x="493" y="567"/>
                      </a:lnTo>
                      <a:lnTo>
                        <a:pt x="493" y="567"/>
                      </a:lnTo>
                      <a:lnTo>
                        <a:pt x="493" y="567"/>
                      </a:lnTo>
                      <a:lnTo>
                        <a:pt x="491" y="567"/>
                      </a:lnTo>
                      <a:lnTo>
                        <a:pt x="488" y="567"/>
                      </a:lnTo>
                      <a:lnTo>
                        <a:pt x="488" y="567"/>
                      </a:lnTo>
                      <a:lnTo>
                        <a:pt x="488" y="567"/>
                      </a:lnTo>
                      <a:lnTo>
                        <a:pt x="488" y="567"/>
                      </a:lnTo>
                      <a:lnTo>
                        <a:pt x="486" y="567"/>
                      </a:lnTo>
                      <a:lnTo>
                        <a:pt x="486" y="567"/>
                      </a:lnTo>
                      <a:lnTo>
                        <a:pt x="486" y="567"/>
                      </a:lnTo>
                      <a:lnTo>
                        <a:pt x="474" y="570"/>
                      </a:lnTo>
                      <a:lnTo>
                        <a:pt x="471" y="570"/>
                      </a:lnTo>
                      <a:lnTo>
                        <a:pt x="469" y="572"/>
                      </a:lnTo>
                      <a:lnTo>
                        <a:pt x="469" y="570"/>
                      </a:lnTo>
                      <a:lnTo>
                        <a:pt x="467" y="570"/>
                      </a:lnTo>
                      <a:lnTo>
                        <a:pt x="467" y="568"/>
                      </a:lnTo>
                      <a:lnTo>
                        <a:pt x="467" y="568"/>
                      </a:lnTo>
                      <a:lnTo>
                        <a:pt x="466" y="568"/>
                      </a:lnTo>
                      <a:lnTo>
                        <a:pt x="464" y="570"/>
                      </a:lnTo>
                      <a:lnTo>
                        <a:pt x="464" y="570"/>
                      </a:lnTo>
                      <a:lnTo>
                        <a:pt x="462" y="570"/>
                      </a:lnTo>
                      <a:lnTo>
                        <a:pt x="461" y="572"/>
                      </a:lnTo>
                      <a:lnTo>
                        <a:pt x="459" y="572"/>
                      </a:lnTo>
                      <a:lnTo>
                        <a:pt x="457" y="572"/>
                      </a:lnTo>
                      <a:lnTo>
                        <a:pt x="456" y="572"/>
                      </a:lnTo>
                      <a:lnTo>
                        <a:pt x="456" y="572"/>
                      </a:lnTo>
                      <a:lnTo>
                        <a:pt x="456" y="570"/>
                      </a:lnTo>
                      <a:lnTo>
                        <a:pt x="456" y="570"/>
                      </a:lnTo>
                      <a:lnTo>
                        <a:pt x="454" y="570"/>
                      </a:lnTo>
                      <a:lnTo>
                        <a:pt x="454" y="570"/>
                      </a:lnTo>
                      <a:lnTo>
                        <a:pt x="452" y="570"/>
                      </a:lnTo>
                      <a:lnTo>
                        <a:pt x="452" y="570"/>
                      </a:lnTo>
                      <a:lnTo>
                        <a:pt x="450" y="570"/>
                      </a:lnTo>
                      <a:lnTo>
                        <a:pt x="433" y="582"/>
                      </a:lnTo>
                      <a:lnTo>
                        <a:pt x="433" y="584"/>
                      </a:lnTo>
                      <a:lnTo>
                        <a:pt x="433" y="584"/>
                      </a:lnTo>
                      <a:lnTo>
                        <a:pt x="433" y="585"/>
                      </a:lnTo>
                      <a:lnTo>
                        <a:pt x="433" y="585"/>
                      </a:lnTo>
                      <a:lnTo>
                        <a:pt x="432" y="587"/>
                      </a:lnTo>
                      <a:lnTo>
                        <a:pt x="432" y="589"/>
                      </a:lnTo>
                      <a:lnTo>
                        <a:pt x="428" y="589"/>
                      </a:lnTo>
                      <a:lnTo>
                        <a:pt x="428" y="589"/>
                      </a:lnTo>
                      <a:lnTo>
                        <a:pt x="428" y="589"/>
                      </a:lnTo>
                      <a:lnTo>
                        <a:pt x="427" y="591"/>
                      </a:lnTo>
                      <a:lnTo>
                        <a:pt x="427" y="592"/>
                      </a:lnTo>
                      <a:lnTo>
                        <a:pt x="425" y="592"/>
                      </a:lnTo>
                      <a:lnTo>
                        <a:pt x="425" y="594"/>
                      </a:lnTo>
                      <a:lnTo>
                        <a:pt x="423" y="594"/>
                      </a:lnTo>
                      <a:lnTo>
                        <a:pt x="420" y="594"/>
                      </a:lnTo>
                      <a:lnTo>
                        <a:pt x="418" y="596"/>
                      </a:lnTo>
                      <a:lnTo>
                        <a:pt x="416" y="597"/>
                      </a:lnTo>
                      <a:lnTo>
                        <a:pt x="416" y="596"/>
                      </a:lnTo>
                      <a:lnTo>
                        <a:pt x="413" y="597"/>
                      </a:lnTo>
                      <a:lnTo>
                        <a:pt x="411" y="597"/>
                      </a:lnTo>
                      <a:lnTo>
                        <a:pt x="411" y="597"/>
                      </a:lnTo>
                      <a:lnTo>
                        <a:pt x="411" y="597"/>
                      </a:lnTo>
                      <a:lnTo>
                        <a:pt x="410" y="596"/>
                      </a:lnTo>
                      <a:lnTo>
                        <a:pt x="410" y="597"/>
                      </a:lnTo>
                      <a:lnTo>
                        <a:pt x="410" y="597"/>
                      </a:lnTo>
                      <a:lnTo>
                        <a:pt x="408" y="597"/>
                      </a:lnTo>
                      <a:lnTo>
                        <a:pt x="406" y="597"/>
                      </a:lnTo>
                      <a:lnTo>
                        <a:pt x="405" y="596"/>
                      </a:lnTo>
                      <a:lnTo>
                        <a:pt x="403" y="597"/>
                      </a:lnTo>
                      <a:lnTo>
                        <a:pt x="399" y="599"/>
                      </a:lnTo>
                      <a:lnTo>
                        <a:pt x="398" y="601"/>
                      </a:lnTo>
                      <a:lnTo>
                        <a:pt x="391" y="602"/>
                      </a:lnTo>
                      <a:lnTo>
                        <a:pt x="384" y="602"/>
                      </a:lnTo>
                      <a:lnTo>
                        <a:pt x="379" y="602"/>
                      </a:lnTo>
                      <a:lnTo>
                        <a:pt x="376" y="601"/>
                      </a:lnTo>
                      <a:lnTo>
                        <a:pt x="371" y="599"/>
                      </a:lnTo>
                      <a:lnTo>
                        <a:pt x="369" y="597"/>
                      </a:lnTo>
                      <a:lnTo>
                        <a:pt x="367" y="597"/>
                      </a:lnTo>
                      <a:lnTo>
                        <a:pt x="367" y="597"/>
                      </a:lnTo>
                      <a:lnTo>
                        <a:pt x="367" y="596"/>
                      </a:lnTo>
                      <a:lnTo>
                        <a:pt x="367" y="596"/>
                      </a:lnTo>
                      <a:lnTo>
                        <a:pt x="367" y="594"/>
                      </a:lnTo>
                      <a:lnTo>
                        <a:pt x="367" y="594"/>
                      </a:lnTo>
                      <a:lnTo>
                        <a:pt x="367" y="592"/>
                      </a:lnTo>
                      <a:lnTo>
                        <a:pt x="367" y="592"/>
                      </a:lnTo>
                      <a:lnTo>
                        <a:pt x="367" y="592"/>
                      </a:lnTo>
                      <a:lnTo>
                        <a:pt x="367" y="591"/>
                      </a:lnTo>
                      <a:lnTo>
                        <a:pt x="366" y="591"/>
                      </a:lnTo>
                      <a:lnTo>
                        <a:pt x="366" y="592"/>
                      </a:lnTo>
                      <a:lnTo>
                        <a:pt x="364" y="594"/>
                      </a:lnTo>
                      <a:lnTo>
                        <a:pt x="362" y="594"/>
                      </a:lnTo>
                      <a:lnTo>
                        <a:pt x="360" y="594"/>
                      </a:lnTo>
                      <a:lnTo>
                        <a:pt x="360" y="594"/>
                      </a:lnTo>
                      <a:lnTo>
                        <a:pt x="359" y="594"/>
                      </a:lnTo>
                      <a:lnTo>
                        <a:pt x="359" y="594"/>
                      </a:lnTo>
                      <a:lnTo>
                        <a:pt x="349" y="597"/>
                      </a:lnTo>
                      <a:lnTo>
                        <a:pt x="349" y="597"/>
                      </a:lnTo>
                      <a:lnTo>
                        <a:pt x="349" y="599"/>
                      </a:lnTo>
                      <a:lnTo>
                        <a:pt x="347" y="601"/>
                      </a:lnTo>
                      <a:lnTo>
                        <a:pt x="343" y="601"/>
                      </a:lnTo>
                      <a:lnTo>
                        <a:pt x="342" y="601"/>
                      </a:lnTo>
                      <a:lnTo>
                        <a:pt x="340" y="601"/>
                      </a:lnTo>
                      <a:lnTo>
                        <a:pt x="338" y="601"/>
                      </a:lnTo>
                      <a:lnTo>
                        <a:pt x="335" y="597"/>
                      </a:lnTo>
                      <a:lnTo>
                        <a:pt x="335" y="596"/>
                      </a:lnTo>
                      <a:lnTo>
                        <a:pt x="335" y="596"/>
                      </a:lnTo>
                      <a:lnTo>
                        <a:pt x="335" y="594"/>
                      </a:lnTo>
                      <a:lnTo>
                        <a:pt x="337" y="592"/>
                      </a:lnTo>
                      <a:lnTo>
                        <a:pt x="337" y="592"/>
                      </a:lnTo>
                      <a:lnTo>
                        <a:pt x="337" y="589"/>
                      </a:lnTo>
                      <a:lnTo>
                        <a:pt x="337" y="587"/>
                      </a:lnTo>
                      <a:lnTo>
                        <a:pt x="338" y="587"/>
                      </a:lnTo>
                      <a:lnTo>
                        <a:pt x="340" y="585"/>
                      </a:lnTo>
                      <a:lnTo>
                        <a:pt x="340" y="585"/>
                      </a:lnTo>
                      <a:lnTo>
                        <a:pt x="338" y="585"/>
                      </a:lnTo>
                      <a:lnTo>
                        <a:pt x="338" y="585"/>
                      </a:lnTo>
                      <a:lnTo>
                        <a:pt x="337" y="585"/>
                      </a:lnTo>
                      <a:lnTo>
                        <a:pt x="337" y="585"/>
                      </a:lnTo>
                      <a:lnTo>
                        <a:pt x="335" y="585"/>
                      </a:lnTo>
                      <a:lnTo>
                        <a:pt x="335" y="587"/>
                      </a:lnTo>
                      <a:lnTo>
                        <a:pt x="333" y="589"/>
                      </a:lnTo>
                      <a:lnTo>
                        <a:pt x="332" y="592"/>
                      </a:lnTo>
                      <a:lnTo>
                        <a:pt x="326" y="597"/>
                      </a:lnTo>
                      <a:lnTo>
                        <a:pt x="318" y="602"/>
                      </a:lnTo>
                      <a:lnTo>
                        <a:pt x="315" y="604"/>
                      </a:lnTo>
                      <a:lnTo>
                        <a:pt x="313" y="604"/>
                      </a:lnTo>
                      <a:lnTo>
                        <a:pt x="311" y="604"/>
                      </a:lnTo>
                      <a:lnTo>
                        <a:pt x="311" y="606"/>
                      </a:lnTo>
                      <a:lnTo>
                        <a:pt x="311" y="608"/>
                      </a:lnTo>
                      <a:lnTo>
                        <a:pt x="309" y="608"/>
                      </a:lnTo>
                      <a:lnTo>
                        <a:pt x="309" y="608"/>
                      </a:lnTo>
                      <a:lnTo>
                        <a:pt x="308" y="608"/>
                      </a:lnTo>
                      <a:lnTo>
                        <a:pt x="306" y="609"/>
                      </a:lnTo>
                      <a:lnTo>
                        <a:pt x="304" y="611"/>
                      </a:lnTo>
                      <a:lnTo>
                        <a:pt x="301" y="611"/>
                      </a:lnTo>
                      <a:lnTo>
                        <a:pt x="298" y="611"/>
                      </a:lnTo>
                      <a:lnTo>
                        <a:pt x="296" y="611"/>
                      </a:lnTo>
                      <a:lnTo>
                        <a:pt x="294" y="613"/>
                      </a:lnTo>
                      <a:lnTo>
                        <a:pt x="293" y="614"/>
                      </a:lnTo>
                      <a:lnTo>
                        <a:pt x="289" y="614"/>
                      </a:lnTo>
                      <a:lnTo>
                        <a:pt x="287" y="613"/>
                      </a:lnTo>
                      <a:lnTo>
                        <a:pt x="287" y="613"/>
                      </a:lnTo>
                      <a:lnTo>
                        <a:pt x="286" y="613"/>
                      </a:lnTo>
                      <a:lnTo>
                        <a:pt x="284" y="613"/>
                      </a:lnTo>
                      <a:lnTo>
                        <a:pt x="282" y="614"/>
                      </a:lnTo>
                      <a:lnTo>
                        <a:pt x="282" y="618"/>
                      </a:lnTo>
                      <a:lnTo>
                        <a:pt x="282" y="621"/>
                      </a:lnTo>
                      <a:lnTo>
                        <a:pt x="281" y="623"/>
                      </a:lnTo>
                      <a:lnTo>
                        <a:pt x="277" y="625"/>
                      </a:lnTo>
                      <a:lnTo>
                        <a:pt x="274" y="625"/>
                      </a:lnTo>
                      <a:lnTo>
                        <a:pt x="272" y="626"/>
                      </a:lnTo>
                      <a:lnTo>
                        <a:pt x="272" y="626"/>
                      </a:lnTo>
                      <a:lnTo>
                        <a:pt x="269" y="628"/>
                      </a:lnTo>
                      <a:lnTo>
                        <a:pt x="265" y="630"/>
                      </a:lnTo>
                      <a:lnTo>
                        <a:pt x="264" y="630"/>
                      </a:lnTo>
                      <a:lnTo>
                        <a:pt x="262" y="631"/>
                      </a:lnTo>
                      <a:lnTo>
                        <a:pt x="259" y="633"/>
                      </a:lnTo>
                      <a:lnTo>
                        <a:pt x="257" y="636"/>
                      </a:lnTo>
                      <a:lnTo>
                        <a:pt x="255" y="640"/>
                      </a:lnTo>
                      <a:lnTo>
                        <a:pt x="252" y="643"/>
                      </a:lnTo>
                      <a:lnTo>
                        <a:pt x="252" y="645"/>
                      </a:lnTo>
                      <a:lnTo>
                        <a:pt x="250" y="647"/>
                      </a:lnTo>
                      <a:lnTo>
                        <a:pt x="238" y="652"/>
                      </a:lnTo>
                      <a:lnTo>
                        <a:pt x="235" y="653"/>
                      </a:lnTo>
                      <a:lnTo>
                        <a:pt x="233" y="655"/>
                      </a:lnTo>
                      <a:lnTo>
                        <a:pt x="226" y="662"/>
                      </a:lnTo>
                      <a:lnTo>
                        <a:pt x="225" y="665"/>
                      </a:lnTo>
                      <a:lnTo>
                        <a:pt x="223" y="665"/>
                      </a:lnTo>
                      <a:lnTo>
                        <a:pt x="223" y="667"/>
                      </a:lnTo>
                      <a:lnTo>
                        <a:pt x="221" y="669"/>
                      </a:lnTo>
                      <a:lnTo>
                        <a:pt x="219" y="670"/>
                      </a:lnTo>
                      <a:lnTo>
                        <a:pt x="199" y="677"/>
                      </a:lnTo>
                      <a:lnTo>
                        <a:pt x="189" y="684"/>
                      </a:lnTo>
                      <a:lnTo>
                        <a:pt x="189" y="682"/>
                      </a:lnTo>
                      <a:lnTo>
                        <a:pt x="189" y="682"/>
                      </a:lnTo>
                      <a:lnTo>
                        <a:pt x="187" y="682"/>
                      </a:lnTo>
                      <a:lnTo>
                        <a:pt x="187" y="684"/>
                      </a:lnTo>
                      <a:lnTo>
                        <a:pt x="186" y="684"/>
                      </a:lnTo>
                      <a:lnTo>
                        <a:pt x="182" y="686"/>
                      </a:lnTo>
                      <a:lnTo>
                        <a:pt x="179" y="684"/>
                      </a:lnTo>
                      <a:lnTo>
                        <a:pt x="175" y="686"/>
                      </a:lnTo>
                      <a:lnTo>
                        <a:pt x="162" y="692"/>
                      </a:lnTo>
                      <a:lnTo>
                        <a:pt x="155" y="696"/>
                      </a:lnTo>
                      <a:lnTo>
                        <a:pt x="153" y="696"/>
                      </a:lnTo>
                      <a:lnTo>
                        <a:pt x="153" y="698"/>
                      </a:lnTo>
                      <a:lnTo>
                        <a:pt x="152" y="698"/>
                      </a:lnTo>
                      <a:lnTo>
                        <a:pt x="150" y="699"/>
                      </a:lnTo>
                      <a:lnTo>
                        <a:pt x="150" y="699"/>
                      </a:lnTo>
                      <a:lnTo>
                        <a:pt x="148" y="703"/>
                      </a:lnTo>
                      <a:lnTo>
                        <a:pt x="148" y="704"/>
                      </a:lnTo>
                      <a:lnTo>
                        <a:pt x="148" y="704"/>
                      </a:lnTo>
                      <a:lnTo>
                        <a:pt x="148" y="706"/>
                      </a:lnTo>
                      <a:lnTo>
                        <a:pt x="148" y="706"/>
                      </a:lnTo>
                      <a:lnTo>
                        <a:pt x="148" y="706"/>
                      </a:lnTo>
                      <a:lnTo>
                        <a:pt x="146" y="706"/>
                      </a:lnTo>
                      <a:lnTo>
                        <a:pt x="146" y="708"/>
                      </a:lnTo>
                      <a:lnTo>
                        <a:pt x="141" y="716"/>
                      </a:lnTo>
                      <a:lnTo>
                        <a:pt x="141" y="715"/>
                      </a:lnTo>
                      <a:lnTo>
                        <a:pt x="140" y="713"/>
                      </a:lnTo>
                      <a:lnTo>
                        <a:pt x="138" y="711"/>
                      </a:lnTo>
                      <a:lnTo>
                        <a:pt x="138" y="713"/>
                      </a:lnTo>
                      <a:lnTo>
                        <a:pt x="138" y="713"/>
                      </a:lnTo>
                      <a:lnTo>
                        <a:pt x="138" y="715"/>
                      </a:lnTo>
                      <a:lnTo>
                        <a:pt x="138" y="716"/>
                      </a:lnTo>
                      <a:lnTo>
                        <a:pt x="138" y="716"/>
                      </a:lnTo>
                      <a:lnTo>
                        <a:pt x="140" y="718"/>
                      </a:lnTo>
                      <a:lnTo>
                        <a:pt x="140" y="718"/>
                      </a:lnTo>
                      <a:lnTo>
                        <a:pt x="140" y="720"/>
                      </a:lnTo>
                      <a:lnTo>
                        <a:pt x="138" y="723"/>
                      </a:lnTo>
                      <a:lnTo>
                        <a:pt x="138" y="726"/>
                      </a:lnTo>
                      <a:lnTo>
                        <a:pt x="136" y="726"/>
                      </a:lnTo>
                      <a:lnTo>
                        <a:pt x="136" y="726"/>
                      </a:lnTo>
                      <a:lnTo>
                        <a:pt x="135" y="726"/>
                      </a:lnTo>
                      <a:lnTo>
                        <a:pt x="135" y="728"/>
                      </a:lnTo>
                      <a:lnTo>
                        <a:pt x="135" y="728"/>
                      </a:lnTo>
                      <a:lnTo>
                        <a:pt x="135" y="730"/>
                      </a:lnTo>
                      <a:lnTo>
                        <a:pt x="133" y="733"/>
                      </a:lnTo>
                      <a:lnTo>
                        <a:pt x="133" y="733"/>
                      </a:lnTo>
                      <a:lnTo>
                        <a:pt x="131" y="735"/>
                      </a:lnTo>
                      <a:lnTo>
                        <a:pt x="131" y="738"/>
                      </a:lnTo>
                      <a:lnTo>
                        <a:pt x="128" y="743"/>
                      </a:lnTo>
                      <a:lnTo>
                        <a:pt x="128" y="745"/>
                      </a:lnTo>
                      <a:lnTo>
                        <a:pt x="128" y="747"/>
                      </a:lnTo>
                      <a:lnTo>
                        <a:pt x="128" y="748"/>
                      </a:lnTo>
                      <a:lnTo>
                        <a:pt x="126" y="750"/>
                      </a:lnTo>
                      <a:lnTo>
                        <a:pt x="126" y="750"/>
                      </a:lnTo>
                      <a:lnTo>
                        <a:pt x="126" y="752"/>
                      </a:lnTo>
                      <a:lnTo>
                        <a:pt x="126" y="754"/>
                      </a:lnTo>
                      <a:lnTo>
                        <a:pt x="126" y="754"/>
                      </a:lnTo>
                      <a:lnTo>
                        <a:pt x="124" y="755"/>
                      </a:lnTo>
                      <a:lnTo>
                        <a:pt x="123" y="754"/>
                      </a:lnTo>
                      <a:lnTo>
                        <a:pt x="121" y="754"/>
                      </a:lnTo>
                      <a:lnTo>
                        <a:pt x="121" y="752"/>
                      </a:lnTo>
                      <a:lnTo>
                        <a:pt x="121" y="750"/>
                      </a:lnTo>
                      <a:lnTo>
                        <a:pt x="119" y="750"/>
                      </a:lnTo>
                      <a:lnTo>
                        <a:pt x="118" y="750"/>
                      </a:lnTo>
                      <a:lnTo>
                        <a:pt x="118" y="752"/>
                      </a:lnTo>
                      <a:lnTo>
                        <a:pt x="116" y="752"/>
                      </a:lnTo>
                      <a:lnTo>
                        <a:pt x="114" y="752"/>
                      </a:lnTo>
                      <a:lnTo>
                        <a:pt x="113" y="754"/>
                      </a:lnTo>
                      <a:lnTo>
                        <a:pt x="111" y="755"/>
                      </a:lnTo>
                      <a:lnTo>
                        <a:pt x="111" y="757"/>
                      </a:lnTo>
                      <a:lnTo>
                        <a:pt x="107" y="757"/>
                      </a:lnTo>
                      <a:lnTo>
                        <a:pt x="106" y="755"/>
                      </a:lnTo>
                      <a:lnTo>
                        <a:pt x="104" y="754"/>
                      </a:lnTo>
                      <a:lnTo>
                        <a:pt x="106" y="750"/>
                      </a:lnTo>
                      <a:lnTo>
                        <a:pt x="104" y="747"/>
                      </a:lnTo>
                      <a:lnTo>
                        <a:pt x="104" y="747"/>
                      </a:lnTo>
                      <a:lnTo>
                        <a:pt x="106" y="745"/>
                      </a:lnTo>
                      <a:lnTo>
                        <a:pt x="107" y="743"/>
                      </a:lnTo>
                      <a:lnTo>
                        <a:pt x="109" y="743"/>
                      </a:lnTo>
                      <a:lnTo>
                        <a:pt x="109" y="742"/>
                      </a:lnTo>
                      <a:lnTo>
                        <a:pt x="109" y="740"/>
                      </a:lnTo>
                      <a:lnTo>
                        <a:pt x="109" y="738"/>
                      </a:lnTo>
                      <a:lnTo>
                        <a:pt x="107" y="737"/>
                      </a:lnTo>
                      <a:lnTo>
                        <a:pt x="106" y="738"/>
                      </a:lnTo>
                      <a:lnTo>
                        <a:pt x="106" y="740"/>
                      </a:lnTo>
                      <a:lnTo>
                        <a:pt x="106" y="742"/>
                      </a:lnTo>
                      <a:lnTo>
                        <a:pt x="104" y="740"/>
                      </a:lnTo>
                      <a:lnTo>
                        <a:pt x="104" y="738"/>
                      </a:lnTo>
                      <a:lnTo>
                        <a:pt x="106" y="737"/>
                      </a:lnTo>
                      <a:lnTo>
                        <a:pt x="106" y="735"/>
                      </a:lnTo>
                      <a:lnTo>
                        <a:pt x="104" y="731"/>
                      </a:lnTo>
                      <a:lnTo>
                        <a:pt x="102" y="730"/>
                      </a:lnTo>
                      <a:lnTo>
                        <a:pt x="101" y="726"/>
                      </a:lnTo>
                      <a:lnTo>
                        <a:pt x="102" y="725"/>
                      </a:lnTo>
                      <a:lnTo>
                        <a:pt x="102" y="721"/>
                      </a:lnTo>
                      <a:lnTo>
                        <a:pt x="106" y="706"/>
                      </a:lnTo>
                      <a:lnTo>
                        <a:pt x="107" y="701"/>
                      </a:lnTo>
                      <a:lnTo>
                        <a:pt x="107" y="699"/>
                      </a:lnTo>
                      <a:lnTo>
                        <a:pt x="107" y="699"/>
                      </a:lnTo>
                      <a:lnTo>
                        <a:pt x="109" y="698"/>
                      </a:lnTo>
                      <a:lnTo>
                        <a:pt x="109" y="698"/>
                      </a:lnTo>
                      <a:lnTo>
                        <a:pt x="109" y="696"/>
                      </a:lnTo>
                      <a:lnTo>
                        <a:pt x="107" y="694"/>
                      </a:lnTo>
                      <a:lnTo>
                        <a:pt x="107" y="694"/>
                      </a:lnTo>
                      <a:lnTo>
                        <a:pt x="106" y="696"/>
                      </a:lnTo>
                      <a:lnTo>
                        <a:pt x="104" y="696"/>
                      </a:lnTo>
                      <a:lnTo>
                        <a:pt x="102" y="696"/>
                      </a:lnTo>
                      <a:lnTo>
                        <a:pt x="101" y="696"/>
                      </a:lnTo>
                      <a:lnTo>
                        <a:pt x="97" y="698"/>
                      </a:lnTo>
                      <a:lnTo>
                        <a:pt x="96" y="699"/>
                      </a:lnTo>
                      <a:lnTo>
                        <a:pt x="90" y="708"/>
                      </a:lnTo>
                      <a:lnTo>
                        <a:pt x="89" y="713"/>
                      </a:lnTo>
                      <a:lnTo>
                        <a:pt x="85" y="716"/>
                      </a:lnTo>
                      <a:lnTo>
                        <a:pt x="85" y="718"/>
                      </a:lnTo>
                      <a:lnTo>
                        <a:pt x="85" y="720"/>
                      </a:lnTo>
                      <a:lnTo>
                        <a:pt x="85" y="721"/>
                      </a:lnTo>
                      <a:lnTo>
                        <a:pt x="77" y="740"/>
                      </a:lnTo>
                      <a:lnTo>
                        <a:pt x="77" y="742"/>
                      </a:lnTo>
                      <a:lnTo>
                        <a:pt x="73" y="745"/>
                      </a:lnTo>
                      <a:lnTo>
                        <a:pt x="73" y="747"/>
                      </a:lnTo>
                      <a:lnTo>
                        <a:pt x="72" y="748"/>
                      </a:lnTo>
                      <a:lnTo>
                        <a:pt x="72" y="752"/>
                      </a:lnTo>
                      <a:lnTo>
                        <a:pt x="72" y="754"/>
                      </a:lnTo>
                      <a:lnTo>
                        <a:pt x="70" y="754"/>
                      </a:lnTo>
                      <a:lnTo>
                        <a:pt x="68" y="759"/>
                      </a:lnTo>
                      <a:lnTo>
                        <a:pt x="67" y="759"/>
                      </a:lnTo>
                      <a:lnTo>
                        <a:pt x="65" y="760"/>
                      </a:lnTo>
                      <a:lnTo>
                        <a:pt x="65" y="760"/>
                      </a:lnTo>
                      <a:lnTo>
                        <a:pt x="65" y="762"/>
                      </a:lnTo>
                      <a:lnTo>
                        <a:pt x="65" y="762"/>
                      </a:lnTo>
                      <a:lnTo>
                        <a:pt x="65" y="764"/>
                      </a:lnTo>
                      <a:lnTo>
                        <a:pt x="65" y="764"/>
                      </a:lnTo>
                      <a:lnTo>
                        <a:pt x="65" y="767"/>
                      </a:lnTo>
                      <a:lnTo>
                        <a:pt x="65" y="767"/>
                      </a:lnTo>
                      <a:lnTo>
                        <a:pt x="67" y="769"/>
                      </a:lnTo>
                      <a:lnTo>
                        <a:pt x="67" y="772"/>
                      </a:lnTo>
                      <a:lnTo>
                        <a:pt x="65" y="774"/>
                      </a:lnTo>
                      <a:lnTo>
                        <a:pt x="67" y="774"/>
                      </a:lnTo>
                      <a:lnTo>
                        <a:pt x="68" y="776"/>
                      </a:lnTo>
                      <a:lnTo>
                        <a:pt x="68" y="776"/>
                      </a:lnTo>
                      <a:lnTo>
                        <a:pt x="70" y="776"/>
                      </a:lnTo>
                      <a:lnTo>
                        <a:pt x="73" y="781"/>
                      </a:lnTo>
                      <a:lnTo>
                        <a:pt x="75" y="786"/>
                      </a:lnTo>
                      <a:lnTo>
                        <a:pt x="77" y="788"/>
                      </a:lnTo>
                      <a:lnTo>
                        <a:pt x="77" y="789"/>
                      </a:lnTo>
                      <a:lnTo>
                        <a:pt x="79" y="793"/>
                      </a:lnTo>
                      <a:lnTo>
                        <a:pt x="79" y="803"/>
                      </a:lnTo>
                      <a:lnTo>
                        <a:pt x="79" y="805"/>
                      </a:lnTo>
                      <a:lnTo>
                        <a:pt x="77" y="806"/>
                      </a:lnTo>
                      <a:lnTo>
                        <a:pt x="75" y="808"/>
                      </a:lnTo>
                      <a:lnTo>
                        <a:pt x="75" y="808"/>
                      </a:lnTo>
                      <a:lnTo>
                        <a:pt x="73" y="808"/>
                      </a:lnTo>
                      <a:lnTo>
                        <a:pt x="73" y="810"/>
                      </a:lnTo>
                      <a:lnTo>
                        <a:pt x="73" y="810"/>
                      </a:lnTo>
                      <a:lnTo>
                        <a:pt x="73" y="811"/>
                      </a:lnTo>
                      <a:lnTo>
                        <a:pt x="73" y="813"/>
                      </a:lnTo>
                      <a:lnTo>
                        <a:pt x="75" y="818"/>
                      </a:lnTo>
                      <a:lnTo>
                        <a:pt x="75" y="827"/>
                      </a:lnTo>
                      <a:lnTo>
                        <a:pt x="75" y="828"/>
                      </a:lnTo>
                      <a:lnTo>
                        <a:pt x="75" y="832"/>
                      </a:lnTo>
                      <a:lnTo>
                        <a:pt x="75" y="837"/>
                      </a:lnTo>
                      <a:lnTo>
                        <a:pt x="75" y="838"/>
                      </a:lnTo>
                      <a:lnTo>
                        <a:pt x="73" y="840"/>
                      </a:lnTo>
                      <a:lnTo>
                        <a:pt x="73" y="840"/>
                      </a:lnTo>
                      <a:lnTo>
                        <a:pt x="73" y="842"/>
                      </a:lnTo>
                      <a:lnTo>
                        <a:pt x="72" y="844"/>
                      </a:lnTo>
                      <a:lnTo>
                        <a:pt x="68" y="845"/>
                      </a:lnTo>
                      <a:lnTo>
                        <a:pt x="68" y="847"/>
                      </a:lnTo>
                      <a:lnTo>
                        <a:pt x="68" y="847"/>
                      </a:lnTo>
                      <a:lnTo>
                        <a:pt x="67" y="849"/>
                      </a:lnTo>
                      <a:lnTo>
                        <a:pt x="65" y="849"/>
                      </a:lnTo>
                      <a:lnTo>
                        <a:pt x="63" y="850"/>
                      </a:lnTo>
                      <a:lnTo>
                        <a:pt x="63" y="850"/>
                      </a:lnTo>
                      <a:lnTo>
                        <a:pt x="63" y="850"/>
                      </a:lnTo>
                      <a:lnTo>
                        <a:pt x="62" y="852"/>
                      </a:lnTo>
                      <a:lnTo>
                        <a:pt x="62" y="852"/>
                      </a:lnTo>
                      <a:lnTo>
                        <a:pt x="60" y="852"/>
                      </a:lnTo>
                      <a:lnTo>
                        <a:pt x="60" y="852"/>
                      </a:lnTo>
                      <a:lnTo>
                        <a:pt x="56" y="862"/>
                      </a:lnTo>
                      <a:lnTo>
                        <a:pt x="55" y="862"/>
                      </a:lnTo>
                      <a:lnTo>
                        <a:pt x="53" y="864"/>
                      </a:lnTo>
                      <a:lnTo>
                        <a:pt x="51" y="872"/>
                      </a:lnTo>
                      <a:lnTo>
                        <a:pt x="51" y="872"/>
                      </a:lnTo>
                      <a:lnTo>
                        <a:pt x="48" y="876"/>
                      </a:lnTo>
                      <a:lnTo>
                        <a:pt x="48" y="878"/>
                      </a:lnTo>
                      <a:lnTo>
                        <a:pt x="48" y="879"/>
                      </a:lnTo>
                      <a:lnTo>
                        <a:pt x="48" y="881"/>
                      </a:lnTo>
                      <a:lnTo>
                        <a:pt x="48" y="883"/>
                      </a:lnTo>
                      <a:lnTo>
                        <a:pt x="46" y="884"/>
                      </a:lnTo>
                      <a:lnTo>
                        <a:pt x="46" y="886"/>
                      </a:lnTo>
                      <a:lnTo>
                        <a:pt x="45" y="888"/>
                      </a:lnTo>
                      <a:lnTo>
                        <a:pt x="45" y="888"/>
                      </a:lnTo>
                      <a:lnTo>
                        <a:pt x="45" y="891"/>
                      </a:lnTo>
                      <a:lnTo>
                        <a:pt x="45" y="893"/>
                      </a:lnTo>
                      <a:lnTo>
                        <a:pt x="46" y="896"/>
                      </a:lnTo>
                      <a:lnTo>
                        <a:pt x="46" y="900"/>
                      </a:lnTo>
                      <a:lnTo>
                        <a:pt x="45" y="901"/>
                      </a:lnTo>
                      <a:lnTo>
                        <a:pt x="43" y="903"/>
                      </a:lnTo>
                      <a:lnTo>
                        <a:pt x="41" y="905"/>
                      </a:lnTo>
                      <a:lnTo>
                        <a:pt x="41" y="906"/>
                      </a:lnTo>
                      <a:lnTo>
                        <a:pt x="43" y="920"/>
                      </a:lnTo>
                      <a:lnTo>
                        <a:pt x="43" y="923"/>
                      </a:lnTo>
                      <a:lnTo>
                        <a:pt x="45" y="927"/>
                      </a:lnTo>
                      <a:lnTo>
                        <a:pt x="46" y="930"/>
                      </a:lnTo>
                      <a:lnTo>
                        <a:pt x="55" y="940"/>
                      </a:lnTo>
                      <a:lnTo>
                        <a:pt x="60" y="947"/>
                      </a:lnTo>
                      <a:lnTo>
                        <a:pt x="62" y="949"/>
                      </a:lnTo>
                      <a:lnTo>
                        <a:pt x="62" y="951"/>
                      </a:lnTo>
                      <a:lnTo>
                        <a:pt x="62" y="952"/>
                      </a:lnTo>
                      <a:lnTo>
                        <a:pt x="62" y="954"/>
                      </a:lnTo>
                      <a:lnTo>
                        <a:pt x="60" y="956"/>
                      </a:lnTo>
                      <a:lnTo>
                        <a:pt x="60" y="957"/>
                      </a:lnTo>
                      <a:lnTo>
                        <a:pt x="62" y="959"/>
                      </a:lnTo>
                      <a:lnTo>
                        <a:pt x="62" y="961"/>
                      </a:lnTo>
                      <a:lnTo>
                        <a:pt x="63" y="961"/>
                      </a:lnTo>
                      <a:lnTo>
                        <a:pt x="65" y="962"/>
                      </a:lnTo>
                      <a:lnTo>
                        <a:pt x="67" y="964"/>
                      </a:lnTo>
                      <a:lnTo>
                        <a:pt x="65" y="966"/>
                      </a:lnTo>
                      <a:lnTo>
                        <a:pt x="65" y="968"/>
                      </a:lnTo>
                      <a:lnTo>
                        <a:pt x="65" y="969"/>
                      </a:lnTo>
                      <a:lnTo>
                        <a:pt x="63" y="969"/>
                      </a:lnTo>
                      <a:lnTo>
                        <a:pt x="63" y="969"/>
                      </a:lnTo>
                      <a:lnTo>
                        <a:pt x="65" y="971"/>
                      </a:lnTo>
                      <a:lnTo>
                        <a:pt x="65" y="973"/>
                      </a:lnTo>
                      <a:lnTo>
                        <a:pt x="67" y="974"/>
                      </a:lnTo>
                      <a:lnTo>
                        <a:pt x="67" y="978"/>
                      </a:lnTo>
                      <a:lnTo>
                        <a:pt x="68" y="979"/>
                      </a:lnTo>
                      <a:lnTo>
                        <a:pt x="70" y="981"/>
                      </a:lnTo>
                      <a:lnTo>
                        <a:pt x="73" y="983"/>
                      </a:lnTo>
                      <a:lnTo>
                        <a:pt x="77" y="985"/>
                      </a:lnTo>
                      <a:lnTo>
                        <a:pt x="77" y="985"/>
                      </a:lnTo>
                      <a:lnTo>
                        <a:pt x="79" y="986"/>
                      </a:lnTo>
                      <a:lnTo>
                        <a:pt x="79" y="988"/>
                      </a:lnTo>
                      <a:lnTo>
                        <a:pt x="82" y="993"/>
                      </a:lnTo>
                      <a:lnTo>
                        <a:pt x="82" y="995"/>
                      </a:lnTo>
                      <a:lnTo>
                        <a:pt x="82" y="996"/>
                      </a:lnTo>
                      <a:lnTo>
                        <a:pt x="89" y="1008"/>
                      </a:lnTo>
                      <a:lnTo>
                        <a:pt x="90" y="1012"/>
                      </a:lnTo>
                      <a:lnTo>
                        <a:pt x="96" y="1020"/>
                      </a:lnTo>
                      <a:lnTo>
                        <a:pt x="99" y="1025"/>
                      </a:lnTo>
                      <a:lnTo>
                        <a:pt x="99" y="1025"/>
                      </a:lnTo>
                      <a:lnTo>
                        <a:pt x="102" y="1029"/>
                      </a:lnTo>
                      <a:lnTo>
                        <a:pt x="102" y="1029"/>
                      </a:lnTo>
                      <a:lnTo>
                        <a:pt x="102" y="1030"/>
                      </a:lnTo>
                      <a:lnTo>
                        <a:pt x="104" y="1030"/>
                      </a:lnTo>
                      <a:lnTo>
                        <a:pt x="104" y="1030"/>
                      </a:lnTo>
                      <a:lnTo>
                        <a:pt x="106" y="1032"/>
                      </a:lnTo>
                      <a:lnTo>
                        <a:pt x="106" y="1034"/>
                      </a:lnTo>
                      <a:lnTo>
                        <a:pt x="106" y="1035"/>
                      </a:lnTo>
                      <a:lnTo>
                        <a:pt x="107" y="1035"/>
                      </a:lnTo>
                      <a:lnTo>
                        <a:pt x="107" y="1037"/>
                      </a:lnTo>
                      <a:lnTo>
                        <a:pt x="107" y="1039"/>
                      </a:lnTo>
                      <a:lnTo>
                        <a:pt x="111" y="1039"/>
                      </a:lnTo>
                      <a:lnTo>
                        <a:pt x="116" y="1042"/>
                      </a:lnTo>
                      <a:lnTo>
                        <a:pt x="118" y="1042"/>
                      </a:lnTo>
                      <a:lnTo>
                        <a:pt x="118" y="1044"/>
                      </a:lnTo>
                      <a:lnTo>
                        <a:pt x="116" y="1047"/>
                      </a:lnTo>
                      <a:lnTo>
                        <a:pt x="116" y="1049"/>
                      </a:lnTo>
                      <a:lnTo>
                        <a:pt x="114" y="1051"/>
                      </a:lnTo>
                      <a:lnTo>
                        <a:pt x="114" y="1052"/>
                      </a:lnTo>
                      <a:lnTo>
                        <a:pt x="116" y="1052"/>
                      </a:lnTo>
                      <a:lnTo>
                        <a:pt x="118" y="1054"/>
                      </a:lnTo>
                      <a:lnTo>
                        <a:pt x="118" y="1056"/>
                      </a:lnTo>
                      <a:lnTo>
                        <a:pt x="118" y="1056"/>
                      </a:lnTo>
                      <a:lnTo>
                        <a:pt x="116" y="1056"/>
                      </a:lnTo>
                      <a:lnTo>
                        <a:pt x="116" y="1056"/>
                      </a:lnTo>
                      <a:lnTo>
                        <a:pt x="114" y="1056"/>
                      </a:lnTo>
                      <a:lnTo>
                        <a:pt x="114" y="1056"/>
                      </a:lnTo>
                      <a:lnTo>
                        <a:pt x="113" y="1056"/>
                      </a:lnTo>
                      <a:lnTo>
                        <a:pt x="113" y="1054"/>
                      </a:lnTo>
                      <a:lnTo>
                        <a:pt x="111" y="1054"/>
                      </a:lnTo>
                      <a:lnTo>
                        <a:pt x="111" y="1054"/>
                      </a:lnTo>
                      <a:lnTo>
                        <a:pt x="111" y="1058"/>
                      </a:lnTo>
                      <a:lnTo>
                        <a:pt x="113" y="1061"/>
                      </a:lnTo>
                      <a:lnTo>
                        <a:pt x="114" y="1063"/>
                      </a:lnTo>
                      <a:lnTo>
                        <a:pt x="114" y="1063"/>
                      </a:lnTo>
                      <a:lnTo>
                        <a:pt x="114" y="1064"/>
                      </a:lnTo>
                      <a:lnTo>
                        <a:pt x="114" y="1066"/>
                      </a:lnTo>
                      <a:lnTo>
                        <a:pt x="113" y="1066"/>
                      </a:lnTo>
                      <a:lnTo>
                        <a:pt x="113" y="1066"/>
                      </a:lnTo>
                      <a:lnTo>
                        <a:pt x="113" y="1066"/>
                      </a:lnTo>
                      <a:lnTo>
                        <a:pt x="113" y="1068"/>
                      </a:lnTo>
                      <a:lnTo>
                        <a:pt x="111" y="1068"/>
                      </a:lnTo>
                      <a:lnTo>
                        <a:pt x="111" y="1069"/>
                      </a:lnTo>
                      <a:lnTo>
                        <a:pt x="109" y="1071"/>
                      </a:lnTo>
                      <a:lnTo>
                        <a:pt x="109" y="1073"/>
                      </a:lnTo>
                      <a:lnTo>
                        <a:pt x="111" y="1075"/>
                      </a:lnTo>
                      <a:lnTo>
                        <a:pt x="111" y="1076"/>
                      </a:lnTo>
                      <a:lnTo>
                        <a:pt x="113" y="1080"/>
                      </a:lnTo>
                      <a:lnTo>
                        <a:pt x="114" y="1081"/>
                      </a:lnTo>
                      <a:lnTo>
                        <a:pt x="113" y="1086"/>
                      </a:lnTo>
                      <a:lnTo>
                        <a:pt x="113" y="1088"/>
                      </a:lnTo>
                      <a:lnTo>
                        <a:pt x="111" y="1088"/>
                      </a:lnTo>
                      <a:lnTo>
                        <a:pt x="107" y="1088"/>
                      </a:lnTo>
                      <a:lnTo>
                        <a:pt x="107" y="1090"/>
                      </a:lnTo>
                      <a:lnTo>
                        <a:pt x="106" y="1091"/>
                      </a:lnTo>
                      <a:lnTo>
                        <a:pt x="106" y="1091"/>
                      </a:lnTo>
                      <a:lnTo>
                        <a:pt x="104" y="1093"/>
                      </a:lnTo>
                      <a:lnTo>
                        <a:pt x="102" y="1095"/>
                      </a:lnTo>
                      <a:lnTo>
                        <a:pt x="101" y="1097"/>
                      </a:lnTo>
                      <a:lnTo>
                        <a:pt x="99" y="1095"/>
                      </a:lnTo>
                      <a:lnTo>
                        <a:pt x="97" y="1090"/>
                      </a:lnTo>
                      <a:lnTo>
                        <a:pt x="92" y="1085"/>
                      </a:lnTo>
                      <a:lnTo>
                        <a:pt x="90" y="1083"/>
                      </a:lnTo>
                      <a:lnTo>
                        <a:pt x="90" y="1081"/>
                      </a:lnTo>
                      <a:lnTo>
                        <a:pt x="89" y="1080"/>
                      </a:lnTo>
                      <a:lnTo>
                        <a:pt x="89" y="1076"/>
                      </a:lnTo>
                      <a:lnTo>
                        <a:pt x="87" y="1071"/>
                      </a:lnTo>
                      <a:lnTo>
                        <a:pt x="87" y="1069"/>
                      </a:lnTo>
                      <a:lnTo>
                        <a:pt x="89" y="1066"/>
                      </a:lnTo>
                      <a:lnTo>
                        <a:pt x="87" y="1066"/>
                      </a:lnTo>
                      <a:lnTo>
                        <a:pt x="85" y="1066"/>
                      </a:lnTo>
                      <a:lnTo>
                        <a:pt x="84" y="1058"/>
                      </a:lnTo>
                      <a:lnTo>
                        <a:pt x="84" y="1056"/>
                      </a:lnTo>
                      <a:lnTo>
                        <a:pt x="85" y="1052"/>
                      </a:lnTo>
                      <a:lnTo>
                        <a:pt x="85" y="1052"/>
                      </a:lnTo>
                      <a:lnTo>
                        <a:pt x="84" y="1052"/>
                      </a:lnTo>
                      <a:lnTo>
                        <a:pt x="82" y="1052"/>
                      </a:lnTo>
                      <a:lnTo>
                        <a:pt x="82" y="1052"/>
                      </a:lnTo>
                      <a:lnTo>
                        <a:pt x="82" y="1052"/>
                      </a:lnTo>
                      <a:lnTo>
                        <a:pt x="82" y="1052"/>
                      </a:lnTo>
                      <a:lnTo>
                        <a:pt x="82" y="1054"/>
                      </a:lnTo>
                      <a:lnTo>
                        <a:pt x="82" y="1056"/>
                      </a:lnTo>
                      <a:lnTo>
                        <a:pt x="84" y="1056"/>
                      </a:lnTo>
                      <a:lnTo>
                        <a:pt x="82" y="1059"/>
                      </a:lnTo>
                      <a:lnTo>
                        <a:pt x="82" y="1063"/>
                      </a:lnTo>
                      <a:lnTo>
                        <a:pt x="80" y="1066"/>
                      </a:lnTo>
                      <a:lnTo>
                        <a:pt x="75" y="1075"/>
                      </a:lnTo>
                      <a:lnTo>
                        <a:pt x="73" y="1075"/>
                      </a:lnTo>
                      <a:lnTo>
                        <a:pt x="72" y="1073"/>
                      </a:lnTo>
                      <a:lnTo>
                        <a:pt x="70" y="1073"/>
                      </a:lnTo>
                      <a:lnTo>
                        <a:pt x="70" y="1071"/>
                      </a:lnTo>
                      <a:lnTo>
                        <a:pt x="68" y="1069"/>
                      </a:lnTo>
                      <a:lnTo>
                        <a:pt x="68" y="1068"/>
                      </a:lnTo>
                      <a:lnTo>
                        <a:pt x="67" y="1064"/>
                      </a:lnTo>
                      <a:lnTo>
                        <a:pt x="67" y="1061"/>
                      </a:lnTo>
                      <a:lnTo>
                        <a:pt x="67" y="1059"/>
                      </a:lnTo>
                      <a:lnTo>
                        <a:pt x="68" y="1056"/>
                      </a:lnTo>
                      <a:lnTo>
                        <a:pt x="70" y="1056"/>
                      </a:lnTo>
                      <a:lnTo>
                        <a:pt x="70" y="1054"/>
                      </a:lnTo>
                      <a:lnTo>
                        <a:pt x="70" y="1052"/>
                      </a:lnTo>
                      <a:lnTo>
                        <a:pt x="70" y="1051"/>
                      </a:lnTo>
                      <a:lnTo>
                        <a:pt x="72" y="1049"/>
                      </a:lnTo>
                      <a:lnTo>
                        <a:pt x="72" y="1049"/>
                      </a:lnTo>
                      <a:lnTo>
                        <a:pt x="72" y="1047"/>
                      </a:lnTo>
                      <a:lnTo>
                        <a:pt x="72" y="1046"/>
                      </a:lnTo>
                      <a:lnTo>
                        <a:pt x="72" y="1046"/>
                      </a:lnTo>
                      <a:lnTo>
                        <a:pt x="70" y="1046"/>
                      </a:lnTo>
                      <a:lnTo>
                        <a:pt x="70" y="1044"/>
                      </a:lnTo>
                      <a:lnTo>
                        <a:pt x="70" y="1044"/>
                      </a:lnTo>
                      <a:lnTo>
                        <a:pt x="68" y="1042"/>
                      </a:lnTo>
                      <a:lnTo>
                        <a:pt x="70" y="1041"/>
                      </a:lnTo>
                      <a:lnTo>
                        <a:pt x="68" y="1039"/>
                      </a:lnTo>
                      <a:lnTo>
                        <a:pt x="67" y="1037"/>
                      </a:lnTo>
                      <a:lnTo>
                        <a:pt x="65" y="1035"/>
                      </a:lnTo>
                      <a:lnTo>
                        <a:pt x="63" y="1034"/>
                      </a:lnTo>
                      <a:lnTo>
                        <a:pt x="58" y="1030"/>
                      </a:lnTo>
                      <a:lnTo>
                        <a:pt x="58" y="1030"/>
                      </a:lnTo>
                      <a:lnTo>
                        <a:pt x="58" y="1029"/>
                      </a:lnTo>
                      <a:lnTo>
                        <a:pt x="56" y="1025"/>
                      </a:lnTo>
                      <a:lnTo>
                        <a:pt x="56" y="1024"/>
                      </a:lnTo>
                      <a:lnTo>
                        <a:pt x="55" y="1024"/>
                      </a:lnTo>
                      <a:lnTo>
                        <a:pt x="55" y="1024"/>
                      </a:lnTo>
                      <a:lnTo>
                        <a:pt x="53" y="1024"/>
                      </a:lnTo>
                      <a:lnTo>
                        <a:pt x="53" y="1024"/>
                      </a:lnTo>
                      <a:lnTo>
                        <a:pt x="53" y="1022"/>
                      </a:lnTo>
                      <a:lnTo>
                        <a:pt x="51" y="1022"/>
                      </a:lnTo>
                      <a:lnTo>
                        <a:pt x="51" y="1022"/>
                      </a:lnTo>
                      <a:lnTo>
                        <a:pt x="51" y="1020"/>
                      </a:lnTo>
                      <a:lnTo>
                        <a:pt x="51" y="1017"/>
                      </a:lnTo>
                      <a:lnTo>
                        <a:pt x="51" y="1013"/>
                      </a:lnTo>
                      <a:lnTo>
                        <a:pt x="50" y="1013"/>
                      </a:lnTo>
                      <a:lnTo>
                        <a:pt x="48" y="1017"/>
                      </a:lnTo>
                      <a:lnTo>
                        <a:pt x="46" y="1020"/>
                      </a:lnTo>
                      <a:lnTo>
                        <a:pt x="46" y="1022"/>
                      </a:lnTo>
                      <a:lnTo>
                        <a:pt x="43" y="1025"/>
                      </a:lnTo>
                      <a:lnTo>
                        <a:pt x="43" y="1025"/>
                      </a:lnTo>
                      <a:lnTo>
                        <a:pt x="43" y="1029"/>
                      </a:lnTo>
                      <a:lnTo>
                        <a:pt x="41" y="1030"/>
                      </a:lnTo>
                      <a:lnTo>
                        <a:pt x="43" y="1032"/>
                      </a:lnTo>
                      <a:lnTo>
                        <a:pt x="43" y="1034"/>
                      </a:lnTo>
                      <a:lnTo>
                        <a:pt x="46" y="1035"/>
                      </a:lnTo>
                      <a:lnTo>
                        <a:pt x="48" y="1037"/>
                      </a:lnTo>
                      <a:lnTo>
                        <a:pt x="46" y="1039"/>
                      </a:lnTo>
                      <a:lnTo>
                        <a:pt x="46" y="1039"/>
                      </a:lnTo>
                      <a:lnTo>
                        <a:pt x="46" y="1041"/>
                      </a:lnTo>
                      <a:lnTo>
                        <a:pt x="48" y="1042"/>
                      </a:lnTo>
                      <a:lnTo>
                        <a:pt x="48" y="1042"/>
                      </a:lnTo>
                      <a:lnTo>
                        <a:pt x="50" y="1044"/>
                      </a:lnTo>
                      <a:lnTo>
                        <a:pt x="51" y="1044"/>
                      </a:lnTo>
                      <a:lnTo>
                        <a:pt x="51" y="1046"/>
                      </a:lnTo>
                      <a:lnTo>
                        <a:pt x="51" y="1047"/>
                      </a:lnTo>
                      <a:lnTo>
                        <a:pt x="51" y="1049"/>
                      </a:lnTo>
                      <a:lnTo>
                        <a:pt x="51" y="1049"/>
                      </a:lnTo>
                      <a:lnTo>
                        <a:pt x="55" y="1052"/>
                      </a:lnTo>
                      <a:lnTo>
                        <a:pt x="56" y="1063"/>
                      </a:lnTo>
                      <a:lnTo>
                        <a:pt x="56" y="1063"/>
                      </a:lnTo>
                      <a:lnTo>
                        <a:pt x="58" y="1064"/>
                      </a:lnTo>
                      <a:lnTo>
                        <a:pt x="60" y="1066"/>
                      </a:lnTo>
                      <a:lnTo>
                        <a:pt x="62" y="1066"/>
                      </a:lnTo>
                      <a:lnTo>
                        <a:pt x="65" y="1069"/>
                      </a:lnTo>
                      <a:lnTo>
                        <a:pt x="65" y="1071"/>
                      </a:lnTo>
                      <a:lnTo>
                        <a:pt x="65" y="1073"/>
                      </a:lnTo>
                      <a:lnTo>
                        <a:pt x="65" y="1075"/>
                      </a:lnTo>
                      <a:lnTo>
                        <a:pt x="67" y="1075"/>
                      </a:lnTo>
                      <a:lnTo>
                        <a:pt x="73" y="1076"/>
                      </a:lnTo>
                      <a:lnTo>
                        <a:pt x="75" y="1078"/>
                      </a:lnTo>
                      <a:lnTo>
                        <a:pt x="79" y="1080"/>
                      </a:lnTo>
                      <a:lnTo>
                        <a:pt x="80" y="1081"/>
                      </a:lnTo>
                      <a:lnTo>
                        <a:pt x="82" y="1085"/>
                      </a:lnTo>
                      <a:lnTo>
                        <a:pt x="82" y="1086"/>
                      </a:lnTo>
                      <a:lnTo>
                        <a:pt x="82" y="1088"/>
                      </a:lnTo>
                      <a:lnTo>
                        <a:pt x="82" y="1091"/>
                      </a:lnTo>
                      <a:lnTo>
                        <a:pt x="82" y="1093"/>
                      </a:lnTo>
                      <a:lnTo>
                        <a:pt x="84" y="1097"/>
                      </a:lnTo>
                      <a:lnTo>
                        <a:pt x="84" y="1098"/>
                      </a:lnTo>
                      <a:lnTo>
                        <a:pt x="82" y="1100"/>
                      </a:lnTo>
                      <a:lnTo>
                        <a:pt x="82" y="1102"/>
                      </a:lnTo>
                      <a:lnTo>
                        <a:pt x="80" y="1103"/>
                      </a:lnTo>
                      <a:lnTo>
                        <a:pt x="79" y="1103"/>
                      </a:lnTo>
                      <a:lnTo>
                        <a:pt x="79" y="1103"/>
                      </a:lnTo>
                      <a:lnTo>
                        <a:pt x="77" y="1108"/>
                      </a:lnTo>
                      <a:lnTo>
                        <a:pt x="75" y="1108"/>
                      </a:lnTo>
                      <a:lnTo>
                        <a:pt x="73" y="1107"/>
                      </a:lnTo>
                      <a:lnTo>
                        <a:pt x="73" y="1107"/>
                      </a:lnTo>
                      <a:lnTo>
                        <a:pt x="72" y="1107"/>
                      </a:lnTo>
                      <a:lnTo>
                        <a:pt x="70" y="1108"/>
                      </a:lnTo>
                      <a:lnTo>
                        <a:pt x="67" y="1110"/>
                      </a:lnTo>
                      <a:lnTo>
                        <a:pt x="67" y="1110"/>
                      </a:lnTo>
                      <a:lnTo>
                        <a:pt x="68" y="1114"/>
                      </a:lnTo>
                      <a:lnTo>
                        <a:pt x="65" y="1114"/>
                      </a:lnTo>
                      <a:lnTo>
                        <a:pt x="63" y="1112"/>
                      </a:lnTo>
                      <a:lnTo>
                        <a:pt x="63" y="1112"/>
                      </a:lnTo>
                      <a:lnTo>
                        <a:pt x="63" y="1110"/>
                      </a:lnTo>
                      <a:lnTo>
                        <a:pt x="63" y="1108"/>
                      </a:lnTo>
                      <a:lnTo>
                        <a:pt x="63" y="1108"/>
                      </a:lnTo>
                      <a:lnTo>
                        <a:pt x="62" y="1108"/>
                      </a:lnTo>
                      <a:lnTo>
                        <a:pt x="62" y="1107"/>
                      </a:lnTo>
                      <a:lnTo>
                        <a:pt x="62" y="1105"/>
                      </a:lnTo>
                      <a:lnTo>
                        <a:pt x="62" y="1102"/>
                      </a:lnTo>
                      <a:lnTo>
                        <a:pt x="62" y="1102"/>
                      </a:lnTo>
                      <a:lnTo>
                        <a:pt x="62" y="1098"/>
                      </a:lnTo>
                      <a:lnTo>
                        <a:pt x="62" y="1098"/>
                      </a:lnTo>
                      <a:lnTo>
                        <a:pt x="62" y="1097"/>
                      </a:lnTo>
                      <a:lnTo>
                        <a:pt x="60" y="1097"/>
                      </a:lnTo>
                      <a:lnTo>
                        <a:pt x="60" y="1098"/>
                      </a:lnTo>
                      <a:lnTo>
                        <a:pt x="60" y="1098"/>
                      </a:lnTo>
                      <a:lnTo>
                        <a:pt x="60" y="1100"/>
                      </a:lnTo>
                      <a:lnTo>
                        <a:pt x="58" y="1102"/>
                      </a:lnTo>
                      <a:lnTo>
                        <a:pt x="58" y="1103"/>
                      </a:lnTo>
                      <a:lnTo>
                        <a:pt x="58" y="1108"/>
                      </a:lnTo>
                      <a:lnTo>
                        <a:pt x="56" y="1108"/>
                      </a:lnTo>
                      <a:lnTo>
                        <a:pt x="56" y="1107"/>
                      </a:lnTo>
                      <a:lnTo>
                        <a:pt x="56" y="1105"/>
                      </a:lnTo>
                      <a:lnTo>
                        <a:pt x="56" y="1100"/>
                      </a:lnTo>
                      <a:lnTo>
                        <a:pt x="55" y="1097"/>
                      </a:lnTo>
                      <a:lnTo>
                        <a:pt x="55" y="1097"/>
                      </a:lnTo>
                      <a:lnTo>
                        <a:pt x="55" y="1095"/>
                      </a:lnTo>
                      <a:lnTo>
                        <a:pt x="55" y="1093"/>
                      </a:lnTo>
                      <a:lnTo>
                        <a:pt x="55" y="1091"/>
                      </a:lnTo>
                      <a:lnTo>
                        <a:pt x="55" y="1090"/>
                      </a:lnTo>
                      <a:lnTo>
                        <a:pt x="55" y="1085"/>
                      </a:lnTo>
                      <a:lnTo>
                        <a:pt x="53" y="1083"/>
                      </a:lnTo>
                      <a:lnTo>
                        <a:pt x="53" y="1081"/>
                      </a:lnTo>
                      <a:lnTo>
                        <a:pt x="51" y="1080"/>
                      </a:lnTo>
                      <a:lnTo>
                        <a:pt x="51" y="1081"/>
                      </a:lnTo>
                      <a:lnTo>
                        <a:pt x="51" y="1086"/>
                      </a:lnTo>
                      <a:lnTo>
                        <a:pt x="51" y="1088"/>
                      </a:lnTo>
                      <a:lnTo>
                        <a:pt x="50" y="1090"/>
                      </a:lnTo>
                      <a:lnTo>
                        <a:pt x="50" y="1088"/>
                      </a:lnTo>
                      <a:lnTo>
                        <a:pt x="48" y="1086"/>
                      </a:lnTo>
                      <a:lnTo>
                        <a:pt x="48" y="1081"/>
                      </a:lnTo>
                      <a:lnTo>
                        <a:pt x="48" y="1081"/>
                      </a:lnTo>
                      <a:lnTo>
                        <a:pt x="48" y="1080"/>
                      </a:lnTo>
                      <a:lnTo>
                        <a:pt x="48" y="1080"/>
                      </a:lnTo>
                      <a:lnTo>
                        <a:pt x="48" y="1080"/>
                      </a:lnTo>
                      <a:lnTo>
                        <a:pt x="46" y="1076"/>
                      </a:lnTo>
                      <a:lnTo>
                        <a:pt x="45" y="1073"/>
                      </a:lnTo>
                      <a:lnTo>
                        <a:pt x="43" y="1069"/>
                      </a:lnTo>
                      <a:lnTo>
                        <a:pt x="43" y="1068"/>
                      </a:lnTo>
                      <a:lnTo>
                        <a:pt x="41" y="1069"/>
                      </a:lnTo>
                      <a:lnTo>
                        <a:pt x="41" y="1071"/>
                      </a:lnTo>
                      <a:lnTo>
                        <a:pt x="40" y="1061"/>
                      </a:lnTo>
                      <a:lnTo>
                        <a:pt x="40" y="1058"/>
                      </a:lnTo>
                      <a:lnTo>
                        <a:pt x="38" y="1059"/>
                      </a:lnTo>
                      <a:lnTo>
                        <a:pt x="40" y="1066"/>
                      </a:lnTo>
                      <a:lnTo>
                        <a:pt x="40" y="1076"/>
                      </a:lnTo>
                      <a:lnTo>
                        <a:pt x="38" y="1080"/>
                      </a:lnTo>
                      <a:lnTo>
                        <a:pt x="38" y="1081"/>
                      </a:lnTo>
                      <a:lnTo>
                        <a:pt x="38" y="1083"/>
                      </a:lnTo>
                      <a:lnTo>
                        <a:pt x="40" y="1088"/>
                      </a:lnTo>
                      <a:lnTo>
                        <a:pt x="41" y="1090"/>
                      </a:lnTo>
                      <a:lnTo>
                        <a:pt x="40" y="1088"/>
                      </a:lnTo>
                      <a:lnTo>
                        <a:pt x="38" y="1088"/>
                      </a:lnTo>
                      <a:lnTo>
                        <a:pt x="38" y="1086"/>
                      </a:lnTo>
                      <a:lnTo>
                        <a:pt x="36" y="1085"/>
                      </a:lnTo>
                      <a:lnTo>
                        <a:pt x="36" y="1085"/>
                      </a:lnTo>
                      <a:lnTo>
                        <a:pt x="36" y="1085"/>
                      </a:lnTo>
                      <a:lnTo>
                        <a:pt x="36" y="1083"/>
                      </a:lnTo>
                      <a:lnTo>
                        <a:pt x="36" y="1083"/>
                      </a:lnTo>
                      <a:lnTo>
                        <a:pt x="34" y="1080"/>
                      </a:lnTo>
                      <a:lnTo>
                        <a:pt x="34" y="1078"/>
                      </a:lnTo>
                      <a:lnTo>
                        <a:pt x="34" y="1059"/>
                      </a:lnTo>
                      <a:lnTo>
                        <a:pt x="33" y="1058"/>
                      </a:lnTo>
                      <a:lnTo>
                        <a:pt x="33" y="1059"/>
                      </a:lnTo>
                      <a:lnTo>
                        <a:pt x="31" y="1061"/>
                      </a:lnTo>
                      <a:lnTo>
                        <a:pt x="31" y="1064"/>
                      </a:lnTo>
                      <a:lnTo>
                        <a:pt x="33" y="1068"/>
                      </a:lnTo>
                      <a:lnTo>
                        <a:pt x="33" y="1069"/>
                      </a:lnTo>
                      <a:lnTo>
                        <a:pt x="31" y="1071"/>
                      </a:lnTo>
                      <a:lnTo>
                        <a:pt x="31" y="1073"/>
                      </a:lnTo>
                      <a:lnTo>
                        <a:pt x="31" y="1076"/>
                      </a:lnTo>
                      <a:lnTo>
                        <a:pt x="29" y="1076"/>
                      </a:lnTo>
                      <a:lnTo>
                        <a:pt x="29" y="1075"/>
                      </a:lnTo>
                      <a:lnTo>
                        <a:pt x="29" y="1073"/>
                      </a:lnTo>
                      <a:lnTo>
                        <a:pt x="28" y="1073"/>
                      </a:lnTo>
                      <a:lnTo>
                        <a:pt x="26" y="1071"/>
                      </a:lnTo>
                      <a:lnTo>
                        <a:pt x="24" y="1071"/>
                      </a:lnTo>
                      <a:lnTo>
                        <a:pt x="21" y="1069"/>
                      </a:lnTo>
                      <a:lnTo>
                        <a:pt x="19" y="1069"/>
                      </a:lnTo>
                      <a:lnTo>
                        <a:pt x="21" y="1071"/>
                      </a:lnTo>
                      <a:lnTo>
                        <a:pt x="28" y="1075"/>
                      </a:lnTo>
                      <a:lnTo>
                        <a:pt x="29" y="1080"/>
                      </a:lnTo>
                      <a:lnTo>
                        <a:pt x="31" y="1081"/>
                      </a:lnTo>
                      <a:lnTo>
                        <a:pt x="33" y="1085"/>
                      </a:lnTo>
                      <a:lnTo>
                        <a:pt x="31" y="1086"/>
                      </a:lnTo>
                      <a:lnTo>
                        <a:pt x="33" y="1088"/>
                      </a:lnTo>
                      <a:lnTo>
                        <a:pt x="33" y="1090"/>
                      </a:lnTo>
                      <a:lnTo>
                        <a:pt x="34" y="1091"/>
                      </a:lnTo>
                      <a:lnTo>
                        <a:pt x="36" y="1093"/>
                      </a:lnTo>
                      <a:lnTo>
                        <a:pt x="38" y="1095"/>
                      </a:lnTo>
                      <a:lnTo>
                        <a:pt x="40" y="1095"/>
                      </a:lnTo>
                      <a:lnTo>
                        <a:pt x="48" y="1105"/>
                      </a:lnTo>
                      <a:lnTo>
                        <a:pt x="55" y="1110"/>
                      </a:lnTo>
                      <a:lnTo>
                        <a:pt x="55" y="1112"/>
                      </a:lnTo>
                      <a:lnTo>
                        <a:pt x="56" y="1114"/>
                      </a:lnTo>
                      <a:lnTo>
                        <a:pt x="65" y="1122"/>
                      </a:lnTo>
                      <a:lnTo>
                        <a:pt x="73" y="1136"/>
                      </a:lnTo>
                      <a:lnTo>
                        <a:pt x="89" y="1158"/>
                      </a:lnTo>
                      <a:lnTo>
                        <a:pt x="96" y="1170"/>
                      </a:lnTo>
                      <a:lnTo>
                        <a:pt x="101" y="1181"/>
                      </a:lnTo>
                      <a:lnTo>
                        <a:pt x="107" y="1202"/>
                      </a:lnTo>
                      <a:lnTo>
                        <a:pt x="107" y="1204"/>
                      </a:lnTo>
                      <a:lnTo>
                        <a:pt x="107" y="1204"/>
                      </a:lnTo>
                      <a:lnTo>
                        <a:pt x="106" y="1205"/>
                      </a:lnTo>
                      <a:lnTo>
                        <a:pt x="106" y="1207"/>
                      </a:lnTo>
                      <a:lnTo>
                        <a:pt x="106" y="1209"/>
                      </a:lnTo>
                      <a:lnTo>
                        <a:pt x="104" y="1212"/>
                      </a:lnTo>
                      <a:lnTo>
                        <a:pt x="102" y="1214"/>
                      </a:lnTo>
                      <a:lnTo>
                        <a:pt x="102" y="1217"/>
                      </a:lnTo>
                      <a:lnTo>
                        <a:pt x="104" y="1221"/>
                      </a:lnTo>
                      <a:lnTo>
                        <a:pt x="107" y="1231"/>
                      </a:lnTo>
                      <a:lnTo>
                        <a:pt x="107" y="1231"/>
                      </a:lnTo>
                      <a:lnTo>
                        <a:pt x="107" y="1234"/>
                      </a:lnTo>
                      <a:lnTo>
                        <a:pt x="107" y="1234"/>
                      </a:lnTo>
                      <a:lnTo>
                        <a:pt x="107" y="1236"/>
                      </a:lnTo>
                      <a:lnTo>
                        <a:pt x="109" y="1238"/>
                      </a:lnTo>
                      <a:lnTo>
                        <a:pt x="116" y="1246"/>
                      </a:lnTo>
                      <a:lnTo>
                        <a:pt x="118" y="1246"/>
                      </a:lnTo>
                      <a:lnTo>
                        <a:pt x="119" y="1248"/>
                      </a:lnTo>
                      <a:lnTo>
                        <a:pt x="121" y="1249"/>
                      </a:lnTo>
                      <a:lnTo>
                        <a:pt x="126" y="1255"/>
                      </a:lnTo>
                      <a:lnTo>
                        <a:pt x="126" y="1256"/>
                      </a:lnTo>
                      <a:lnTo>
                        <a:pt x="126" y="1256"/>
                      </a:lnTo>
                      <a:lnTo>
                        <a:pt x="131" y="1263"/>
                      </a:lnTo>
                      <a:lnTo>
                        <a:pt x="138" y="1271"/>
                      </a:lnTo>
                      <a:lnTo>
                        <a:pt x="140" y="1273"/>
                      </a:lnTo>
                      <a:lnTo>
                        <a:pt x="145" y="1285"/>
                      </a:lnTo>
                      <a:lnTo>
                        <a:pt x="146" y="1288"/>
                      </a:lnTo>
                      <a:lnTo>
                        <a:pt x="146" y="1294"/>
                      </a:lnTo>
                      <a:lnTo>
                        <a:pt x="145" y="1297"/>
                      </a:lnTo>
                      <a:lnTo>
                        <a:pt x="145" y="1297"/>
                      </a:lnTo>
                      <a:lnTo>
                        <a:pt x="146" y="1300"/>
                      </a:lnTo>
                      <a:lnTo>
                        <a:pt x="148" y="1302"/>
                      </a:lnTo>
                      <a:lnTo>
                        <a:pt x="150" y="1307"/>
                      </a:lnTo>
                      <a:lnTo>
                        <a:pt x="152" y="1307"/>
                      </a:lnTo>
                      <a:lnTo>
                        <a:pt x="167" y="1322"/>
                      </a:lnTo>
                      <a:lnTo>
                        <a:pt x="167" y="1324"/>
                      </a:lnTo>
                      <a:lnTo>
                        <a:pt x="172" y="1334"/>
                      </a:lnTo>
                      <a:lnTo>
                        <a:pt x="174" y="1339"/>
                      </a:lnTo>
                      <a:lnTo>
                        <a:pt x="175" y="1343"/>
                      </a:lnTo>
                      <a:lnTo>
                        <a:pt x="175" y="1345"/>
                      </a:lnTo>
                      <a:lnTo>
                        <a:pt x="175" y="1346"/>
                      </a:lnTo>
                      <a:lnTo>
                        <a:pt x="175" y="1348"/>
                      </a:lnTo>
                      <a:lnTo>
                        <a:pt x="177" y="1351"/>
                      </a:lnTo>
                      <a:lnTo>
                        <a:pt x="179" y="1356"/>
                      </a:lnTo>
                      <a:lnTo>
                        <a:pt x="179" y="1358"/>
                      </a:lnTo>
                      <a:lnTo>
                        <a:pt x="179" y="1360"/>
                      </a:lnTo>
                      <a:lnTo>
                        <a:pt x="177" y="1365"/>
                      </a:lnTo>
                      <a:lnTo>
                        <a:pt x="175" y="1372"/>
                      </a:lnTo>
                      <a:lnTo>
                        <a:pt x="175" y="1378"/>
                      </a:lnTo>
                      <a:lnTo>
                        <a:pt x="175" y="1387"/>
                      </a:lnTo>
                      <a:lnTo>
                        <a:pt x="177" y="1387"/>
                      </a:lnTo>
                      <a:lnTo>
                        <a:pt x="177" y="1390"/>
                      </a:lnTo>
                      <a:lnTo>
                        <a:pt x="177" y="1392"/>
                      </a:lnTo>
                      <a:lnTo>
                        <a:pt x="175" y="1404"/>
                      </a:lnTo>
                      <a:lnTo>
                        <a:pt x="175" y="1407"/>
                      </a:lnTo>
                      <a:lnTo>
                        <a:pt x="177" y="1407"/>
                      </a:lnTo>
                      <a:lnTo>
                        <a:pt x="177" y="1407"/>
                      </a:lnTo>
                      <a:lnTo>
                        <a:pt x="179" y="1409"/>
                      </a:lnTo>
                      <a:lnTo>
                        <a:pt x="179" y="1411"/>
                      </a:lnTo>
                      <a:lnTo>
                        <a:pt x="179" y="1412"/>
                      </a:lnTo>
                      <a:lnTo>
                        <a:pt x="180" y="1414"/>
                      </a:lnTo>
                      <a:lnTo>
                        <a:pt x="179" y="1416"/>
                      </a:lnTo>
                      <a:lnTo>
                        <a:pt x="179" y="1418"/>
                      </a:lnTo>
                      <a:lnTo>
                        <a:pt x="179" y="1419"/>
                      </a:lnTo>
                      <a:lnTo>
                        <a:pt x="179" y="1421"/>
                      </a:lnTo>
                      <a:lnTo>
                        <a:pt x="180" y="1421"/>
                      </a:lnTo>
                      <a:lnTo>
                        <a:pt x="182" y="1423"/>
                      </a:lnTo>
                      <a:lnTo>
                        <a:pt x="182" y="1423"/>
                      </a:lnTo>
                      <a:lnTo>
                        <a:pt x="182" y="1424"/>
                      </a:lnTo>
                      <a:lnTo>
                        <a:pt x="182" y="1424"/>
                      </a:lnTo>
                      <a:lnTo>
                        <a:pt x="182" y="1426"/>
                      </a:lnTo>
                      <a:lnTo>
                        <a:pt x="182" y="1428"/>
                      </a:lnTo>
                      <a:lnTo>
                        <a:pt x="182" y="1428"/>
                      </a:lnTo>
                      <a:lnTo>
                        <a:pt x="182" y="1428"/>
                      </a:lnTo>
                      <a:lnTo>
                        <a:pt x="182" y="1429"/>
                      </a:lnTo>
                      <a:lnTo>
                        <a:pt x="182" y="1429"/>
                      </a:lnTo>
                      <a:lnTo>
                        <a:pt x="182" y="1431"/>
                      </a:lnTo>
                      <a:lnTo>
                        <a:pt x="184" y="1433"/>
                      </a:lnTo>
                      <a:lnTo>
                        <a:pt x="186" y="1440"/>
                      </a:lnTo>
                      <a:lnTo>
                        <a:pt x="186" y="1441"/>
                      </a:lnTo>
                      <a:lnTo>
                        <a:pt x="186" y="1445"/>
                      </a:lnTo>
                      <a:lnTo>
                        <a:pt x="186" y="1446"/>
                      </a:lnTo>
                      <a:lnTo>
                        <a:pt x="189" y="1453"/>
                      </a:lnTo>
                      <a:lnTo>
                        <a:pt x="189" y="1455"/>
                      </a:lnTo>
                      <a:lnTo>
                        <a:pt x="189" y="1455"/>
                      </a:lnTo>
                      <a:lnTo>
                        <a:pt x="194" y="1465"/>
                      </a:lnTo>
                      <a:lnTo>
                        <a:pt x="196" y="1467"/>
                      </a:lnTo>
                      <a:lnTo>
                        <a:pt x="196" y="1467"/>
                      </a:lnTo>
                      <a:lnTo>
                        <a:pt x="196" y="1472"/>
                      </a:lnTo>
                      <a:lnTo>
                        <a:pt x="201" y="1477"/>
                      </a:lnTo>
                      <a:lnTo>
                        <a:pt x="208" y="1485"/>
                      </a:lnTo>
                      <a:lnTo>
                        <a:pt x="214" y="1499"/>
                      </a:lnTo>
                      <a:lnTo>
                        <a:pt x="219" y="1513"/>
                      </a:lnTo>
                      <a:lnTo>
                        <a:pt x="228" y="1525"/>
                      </a:lnTo>
                      <a:lnTo>
                        <a:pt x="233" y="1535"/>
                      </a:lnTo>
                      <a:lnTo>
                        <a:pt x="240" y="1543"/>
                      </a:lnTo>
                      <a:lnTo>
                        <a:pt x="242" y="1547"/>
                      </a:lnTo>
                      <a:lnTo>
                        <a:pt x="243" y="1553"/>
                      </a:lnTo>
                      <a:lnTo>
                        <a:pt x="245" y="1567"/>
                      </a:lnTo>
                      <a:lnTo>
                        <a:pt x="243" y="1577"/>
                      </a:lnTo>
                      <a:lnTo>
                        <a:pt x="243" y="1579"/>
                      </a:lnTo>
                      <a:lnTo>
                        <a:pt x="245" y="1581"/>
                      </a:lnTo>
                      <a:lnTo>
                        <a:pt x="245" y="1582"/>
                      </a:lnTo>
                      <a:lnTo>
                        <a:pt x="245" y="1584"/>
                      </a:lnTo>
                      <a:lnTo>
                        <a:pt x="243" y="1584"/>
                      </a:lnTo>
                      <a:lnTo>
                        <a:pt x="245" y="1586"/>
                      </a:lnTo>
                      <a:lnTo>
                        <a:pt x="245" y="1586"/>
                      </a:lnTo>
                      <a:lnTo>
                        <a:pt x="245" y="1587"/>
                      </a:lnTo>
                      <a:lnTo>
                        <a:pt x="247" y="1589"/>
                      </a:lnTo>
                      <a:lnTo>
                        <a:pt x="245" y="1592"/>
                      </a:lnTo>
                      <a:lnTo>
                        <a:pt x="245" y="1594"/>
                      </a:lnTo>
                      <a:lnTo>
                        <a:pt x="243" y="1596"/>
                      </a:lnTo>
                      <a:lnTo>
                        <a:pt x="243" y="1598"/>
                      </a:lnTo>
                      <a:lnTo>
                        <a:pt x="238" y="1598"/>
                      </a:lnTo>
                      <a:lnTo>
                        <a:pt x="240" y="1598"/>
                      </a:lnTo>
                      <a:lnTo>
                        <a:pt x="242" y="1599"/>
                      </a:lnTo>
                      <a:lnTo>
                        <a:pt x="243" y="1601"/>
                      </a:lnTo>
                      <a:lnTo>
                        <a:pt x="243" y="1603"/>
                      </a:lnTo>
                      <a:lnTo>
                        <a:pt x="243" y="1603"/>
                      </a:lnTo>
                      <a:lnTo>
                        <a:pt x="242" y="1604"/>
                      </a:lnTo>
                      <a:lnTo>
                        <a:pt x="243" y="1606"/>
                      </a:lnTo>
                      <a:lnTo>
                        <a:pt x="245" y="1609"/>
                      </a:lnTo>
                      <a:lnTo>
                        <a:pt x="245" y="1613"/>
                      </a:lnTo>
                      <a:lnTo>
                        <a:pt x="243" y="1616"/>
                      </a:lnTo>
                      <a:lnTo>
                        <a:pt x="243" y="1616"/>
                      </a:lnTo>
                      <a:lnTo>
                        <a:pt x="243" y="1618"/>
                      </a:lnTo>
                      <a:lnTo>
                        <a:pt x="242" y="1618"/>
                      </a:lnTo>
                      <a:lnTo>
                        <a:pt x="242" y="1620"/>
                      </a:lnTo>
                      <a:lnTo>
                        <a:pt x="243" y="1621"/>
                      </a:lnTo>
                      <a:lnTo>
                        <a:pt x="243" y="1621"/>
                      </a:lnTo>
                      <a:lnTo>
                        <a:pt x="245" y="1623"/>
                      </a:lnTo>
                      <a:lnTo>
                        <a:pt x="247" y="1623"/>
                      </a:lnTo>
                      <a:lnTo>
                        <a:pt x="247" y="1625"/>
                      </a:lnTo>
                      <a:lnTo>
                        <a:pt x="247" y="1628"/>
                      </a:lnTo>
                      <a:lnTo>
                        <a:pt x="245" y="1628"/>
                      </a:lnTo>
                      <a:lnTo>
                        <a:pt x="242" y="1628"/>
                      </a:lnTo>
                      <a:lnTo>
                        <a:pt x="240" y="1628"/>
                      </a:lnTo>
                      <a:lnTo>
                        <a:pt x="238" y="1626"/>
                      </a:lnTo>
                      <a:lnTo>
                        <a:pt x="238" y="1626"/>
                      </a:lnTo>
                      <a:lnTo>
                        <a:pt x="238" y="1628"/>
                      </a:lnTo>
                      <a:lnTo>
                        <a:pt x="238" y="1628"/>
                      </a:lnTo>
                      <a:lnTo>
                        <a:pt x="238" y="1628"/>
                      </a:lnTo>
                      <a:lnTo>
                        <a:pt x="240" y="1630"/>
                      </a:lnTo>
                      <a:lnTo>
                        <a:pt x="240" y="1630"/>
                      </a:lnTo>
                      <a:lnTo>
                        <a:pt x="240" y="1631"/>
                      </a:lnTo>
                      <a:lnTo>
                        <a:pt x="240" y="1633"/>
                      </a:lnTo>
                      <a:lnTo>
                        <a:pt x="242" y="1633"/>
                      </a:lnTo>
                      <a:lnTo>
                        <a:pt x="243" y="1637"/>
                      </a:lnTo>
                      <a:lnTo>
                        <a:pt x="243" y="1638"/>
                      </a:lnTo>
                      <a:lnTo>
                        <a:pt x="242" y="1640"/>
                      </a:lnTo>
                      <a:lnTo>
                        <a:pt x="240" y="1640"/>
                      </a:lnTo>
                      <a:lnTo>
                        <a:pt x="238" y="1637"/>
                      </a:lnTo>
                      <a:lnTo>
                        <a:pt x="236" y="1630"/>
                      </a:lnTo>
                      <a:lnTo>
                        <a:pt x="236" y="1626"/>
                      </a:lnTo>
                      <a:lnTo>
                        <a:pt x="240" y="1621"/>
                      </a:lnTo>
                      <a:lnTo>
                        <a:pt x="242" y="1618"/>
                      </a:lnTo>
                      <a:lnTo>
                        <a:pt x="238" y="1620"/>
                      </a:lnTo>
                      <a:lnTo>
                        <a:pt x="235" y="1625"/>
                      </a:lnTo>
                      <a:lnTo>
                        <a:pt x="233" y="1626"/>
                      </a:lnTo>
                      <a:lnTo>
                        <a:pt x="233" y="1630"/>
                      </a:lnTo>
                      <a:lnTo>
                        <a:pt x="233" y="1633"/>
                      </a:lnTo>
                      <a:lnTo>
                        <a:pt x="233" y="1637"/>
                      </a:lnTo>
                      <a:lnTo>
                        <a:pt x="235" y="1643"/>
                      </a:lnTo>
                      <a:lnTo>
                        <a:pt x="238" y="1654"/>
                      </a:lnTo>
                      <a:lnTo>
                        <a:pt x="238" y="1662"/>
                      </a:lnTo>
                      <a:lnTo>
                        <a:pt x="238" y="1671"/>
                      </a:lnTo>
                      <a:lnTo>
                        <a:pt x="238" y="1684"/>
                      </a:lnTo>
                      <a:lnTo>
                        <a:pt x="238" y="1684"/>
                      </a:lnTo>
                      <a:lnTo>
                        <a:pt x="240" y="1681"/>
                      </a:lnTo>
                      <a:lnTo>
                        <a:pt x="240" y="1677"/>
                      </a:lnTo>
                      <a:lnTo>
                        <a:pt x="242" y="1676"/>
                      </a:lnTo>
                      <a:lnTo>
                        <a:pt x="242" y="1676"/>
                      </a:lnTo>
                      <a:lnTo>
                        <a:pt x="242" y="1677"/>
                      </a:lnTo>
                      <a:lnTo>
                        <a:pt x="242" y="1682"/>
                      </a:lnTo>
                      <a:lnTo>
                        <a:pt x="242" y="1684"/>
                      </a:lnTo>
                      <a:lnTo>
                        <a:pt x="238" y="1686"/>
                      </a:lnTo>
                      <a:lnTo>
                        <a:pt x="236" y="1686"/>
                      </a:lnTo>
                      <a:lnTo>
                        <a:pt x="236" y="1686"/>
                      </a:lnTo>
                      <a:lnTo>
                        <a:pt x="235" y="1686"/>
                      </a:lnTo>
                      <a:lnTo>
                        <a:pt x="235" y="1686"/>
                      </a:lnTo>
                      <a:lnTo>
                        <a:pt x="235" y="1688"/>
                      </a:lnTo>
                      <a:lnTo>
                        <a:pt x="233" y="1691"/>
                      </a:lnTo>
                      <a:lnTo>
                        <a:pt x="230" y="1696"/>
                      </a:lnTo>
                      <a:lnTo>
                        <a:pt x="225" y="1703"/>
                      </a:lnTo>
                      <a:lnTo>
                        <a:pt x="218" y="1711"/>
                      </a:lnTo>
                      <a:lnTo>
                        <a:pt x="216" y="1713"/>
                      </a:lnTo>
                      <a:lnTo>
                        <a:pt x="213" y="1713"/>
                      </a:lnTo>
                      <a:lnTo>
                        <a:pt x="209" y="1715"/>
                      </a:lnTo>
                      <a:lnTo>
                        <a:pt x="204" y="1715"/>
                      </a:lnTo>
                      <a:lnTo>
                        <a:pt x="201" y="1715"/>
                      </a:lnTo>
                      <a:lnTo>
                        <a:pt x="197" y="1715"/>
                      </a:lnTo>
                      <a:lnTo>
                        <a:pt x="194" y="1713"/>
                      </a:lnTo>
                      <a:lnTo>
                        <a:pt x="191" y="1713"/>
                      </a:lnTo>
                      <a:lnTo>
                        <a:pt x="189" y="1710"/>
                      </a:lnTo>
                      <a:lnTo>
                        <a:pt x="187" y="1708"/>
                      </a:lnTo>
                      <a:lnTo>
                        <a:pt x="184" y="1706"/>
                      </a:lnTo>
                      <a:lnTo>
                        <a:pt x="180" y="1705"/>
                      </a:lnTo>
                      <a:lnTo>
                        <a:pt x="180" y="1705"/>
                      </a:lnTo>
                      <a:lnTo>
                        <a:pt x="180" y="1706"/>
                      </a:lnTo>
                      <a:lnTo>
                        <a:pt x="180" y="1711"/>
                      </a:lnTo>
                      <a:lnTo>
                        <a:pt x="180" y="1713"/>
                      </a:lnTo>
                      <a:lnTo>
                        <a:pt x="180" y="1713"/>
                      </a:lnTo>
                      <a:lnTo>
                        <a:pt x="179" y="1716"/>
                      </a:lnTo>
                      <a:lnTo>
                        <a:pt x="177" y="1718"/>
                      </a:lnTo>
                      <a:lnTo>
                        <a:pt x="177" y="1721"/>
                      </a:lnTo>
                      <a:lnTo>
                        <a:pt x="179" y="1725"/>
                      </a:lnTo>
                      <a:lnTo>
                        <a:pt x="180" y="1727"/>
                      </a:lnTo>
                      <a:lnTo>
                        <a:pt x="179" y="1728"/>
                      </a:lnTo>
                      <a:lnTo>
                        <a:pt x="177" y="1732"/>
                      </a:lnTo>
                      <a:lnTo>
                        <a:pt x="177" y="1733"/>
                      </a:lnTo>
                      <a:lnTo>
                        <a:pt x="177" y="1735"/>
                      </a:lnTo>
                      <a:lnTo>
                        <a:pt x="179" y="1738"/>
                      </a:lnTo>
                      <a:lnTo>
                        <a:pt x="179" y="1750"/>
                      </a:lnTo>
                      <a:lnTo>
                        <a:pt x="179" y="1752"/>
                      </a:lnTo>
                      <a:lnTo>
                        <a:pt x="179" y="1754"/>
                      </a:lnTo>
                      <a:lnTo>
                        <a:pt x="180" y="1757"/>
                      </a:lnTo>
                      <a:lnTo>
                        <a:pt x="182" y="1759"/>
                      </a:lnTo>
                      <a:lnTo>
                        <a:pt x="182" y="1761"/>
                      </a:lnTo>
                      <a:lnTo>
                        <a:pt x="182" y="1764"/>
                      </a:lnTo>
                      <a:lnTo>
                        <a:pt x="182" y="1767"/>
                      </a:lnTo>
                      <a:lnTo>
                        <a:pt x="182" y="1767"/>
                      </a:lnTo>
                      <a:lnTo>
                        <a:pt x="191" y="1776"/>
                      </a:lnTo>
                      <a:lnTo>
                        <a:pt x="191" y="1778"/>
                      </a:lnTo>
                      <a:lnTo>
                        <a:pt x="192" y="1776"/>
                      </a:lnTo>
                      <a:lnTo>
                        <a:pt x="196" y="1772"/>
                      </a:lnTo>
                      <a:lnTo>
                        <a:pt x="196" y="1771"/>
                      </a:lnTo>
                      <a:lnTo>
                        <a:pt x="203" y="1771"/>
                      </a:lnTo>
                      <a:lnTo>
                        <a:pt x="206" y="1771"/>
                      </a:lnTo>
                      <a:lnTo>
                        <a:pt x="209" y="1772"/>
                      </a:lnTo>
                      <a:lnTo>
                        <a:pt x="223" y="1778"/>
                      </a:lnTo>
                      <a:lnTo>
                        <a:pt x="223" y="1779"/>
                      </a:lnTo>
                      <a:lnTo>
                        <a:pt x="225" y="1779"/>
                      </a:lnTo>
                      <a:lnTo>
                        <a:pt x="225" y="1779"/>
                      </a:lnTo>
                      <a:lnTo>
                        <a:pt x="225" y="1781"/>
                      </a:lnTo>
                      <a:lnTo>
                        <a:pt x="226" y="1781"/>
                      </a:lnTo>
                      <a:lnTo>
                        <a:pt x="226" y="1781"/>
                      </a:lnTo>
                      <a:lnTo>
                        <a:pt x="230" y="1783"/>
                      </a:lnTo>
                      <a:lnTo>
                        <a:pt x="233" y="1784"/>
                      </a:lnTo>
                      <a:lnTo>
                        <a:pt x="245" y="1793"/>
                      </a:lnTo>
                      <a:lnTo>
                        <a:pt x="257" y="1803"/>
                      </a:lnTo>
                      <a:lnTo>
                        <a:pt x="260" y="1806"/>
                      </a:lnTo>
                      <a:lnTo>
                        <a:pt x="260" y="1808"/>
                      </a:lnTo>
                      <a:lnTo>
                        <a:pt x="262" y="1811"/>
                      </a:lnTo>
                      <a:lnTo>
                        <a:pt x="264" y="1813"/>
                      </a:lnTo>
                      <a:lnTo>
                        <a:pt x="265" y="1815"/>
                      </a:lnTo>
                      <a:lnTo>
                        <a:pt x="265" y="1817"/>
                      </a:lnTo>
                      <a:lnTo>
                        <a:pt x="265" y="1817"/>
                      </a:lnTo>
                      <a:lnTo>
                        <a:pt x="265" y="1817"/>
                      </a:lnTo>
                      <a:lnTo>
                        <a:pt x="265" y="1817"/>
                      </a:lnTo>
                      <a:lnTo>
                        <a:pt x="267" y="1817"/>
                      </a:lnTo>
                      <a:lnTo>
                        <a:pt x="269" y="1817"/>
                      </a:lnTo>
                      <a:lnTo>
                        <a:pt x="276" y="1818"/>
                      </a:lnTo>
                      <a:lnTo>
                        <a:pt x="287" y="1822"/>
                      </a:lnTo>
                      <a:lnTo>
                        <a:pt x="293" y="1823"/>
                      </a:lnTo>
                      <a:lnTo>
                        <a:pt x="296" y="1823"/>
                      </a:lnTo>
                      <a:lnTo>
                        <a:pt x="299" y="1825"/>
                      </a:lnTo>
                      <a:lnTo>
                        <a:pt x="301" y="1823"/>
                      </a:lnTo>
                      <a:lnTo>
                        <a:pt x="299" y="1820"/>
                      </a:lnTo>
                      <a:lnTo>
                        <a:pt x="299" y="1820"/>
                      </a:lnTo>
                      <a:lnTo>
                        <a:pt x="301" y="1820"/>
                      </a:lnTo>
                      <a:lnTo>
                        <a:pt x="301" y="1820"/>
                      </a:lnTo>
                      <a:lnTo>
                        <a:pt x="301" y="1820"/>
                      </a:lnTo>
                      <a:lnTo>
                        <a:pt x="303" y="1822"/>
                      </a:lnTo>
                      <a:lnTo>
                        <a:pt x="303" y="1822"/>
                      </a:lnTo>
                      <a:lnTo>
                        <a:pt x="304" y="1823"/>
                      </a:lnTo>
                      <a:lnTo>
                        <a:pt x="308" y="1823"/>
                      </a:lnTo>
                      <a:lnTo>
                        <a:pt x="309" y="1825"/>
                      </a:lnTo>
                      <a:lnTo>
                        <a:pt x="309" y="1825"/>
                      </a:lnTo>
                      <a:lnTo>
                        <a:pt x="309" y="1827"/>
                      </a:lnTo>
                      <a:lnTo>
                        <a:pt x="309" y="1827"/>
                      </a:lnTo>
                      <a:lnTo>
                        <a:pt x="309" y="1827"/>
                      </a:lnTo>
                      <a:lnTo>
                        <a:pt x="308" y="1827"/>
                      </a:lnTo>
                      <a:lnTo>
                        <a:pt x="299" y="1825"/>
                      </a:lnTo>
                      <a:lnTo>
                        <a:pt x="299" y="1825"/>
                      </a:lnTo>
                      <a:lnTo>
                        <a:pt x="301" y="1827"/>
                      </a:lnTo>
                      <a:lnTo>
                        <a:pt x="304" y="1828"/>
                      </a:lnTo>
                      <a:lnTo>
                        <a:pt x="306" y="1832"/>
                      </a:lnTo>
                      <a:lnTo>
                        <a:pt x="306" y="1832"/>
                      </a:lnTo>
                      <a:lnTo>
                        <a:pt x="309" y="1832"/>
                      </a:lnTo>
                      <a:lnTo>
                        <a:pt x="309" y="1832"/>
                      </a:lnTo>
                      <a:lnTo>
                        <a:pt x="311" y="1832"/>
                      </a:lnTo>
                      <a:lnTo>
                        <a:pt x="313" y="1834"/>
                      </a:lnTo>
                      <a:lnTo>
                        <a:pt x="318" y="1834"/>
                      </a:lnTo>
                      <a:lnTo>
                        <a:pt x="320" y="1835"/>
                      </a:lnTo>
                      <a:lnTo>
                        <a:pt x="321" y="1835"/>
                      </a:lnTo>
                      <a:lnTo>
                        <a:pt x="323" y="1835"/>
                      </a:lnTo>
                      <a:lnTo>
                        <a:pt x="323" y="1834"/>
                      </a:lnTo>
                      <a:lnTo>
                        <a:pt x="330" y="1834"/>
                      </a:lnTo>
                      <a:lnTo>
                        <a:pt x="330" y="1834"/>
                      </a:lnTo>
                      <a:lnTo>
                        <a:pt x="330" y="1834"/>
                      </a:lnTo>
                      <a:lnTo>
                        <a:pt x="330" y="1834"/>
                      </a:lnTo>
                      <a:lnTo>
                        <a:pt x="330" y="1832"/>
                      </a:lnTo>
                      <a:lnTo>
                        <a:pt x="332" y="1832"/>
                      </a:lnTo>
                      <a:lnTo>
                        <a:pt x="335" y="1834"/>
                      </a:lnTo>
                      <a:lnTo>
                        <a:pt x="338" y="1835"/>
                      </a:lnTo>
                      <a:lnTo>
                        <a:pt x="340" y="1835"/>
                      </a:lnTo>
                      <a:lnTo>
                        <a:pt x="342" y="1837"/>
                      </a:lnTo>
                      <a:lnTo>
                        <a:pt x="343" y="1835"/>
                      </a:lnTo>
                      <a:lnTo>
                        <a:pt x="345" y="1835"/>
                      </a:lnTo>
                      <a:lnTo>
                        <a:pt x="347" y="1834"/>
                      </a:lnTo>
                      <a:lnTo>
                        <a:pt x="349" y="1834"/>
                      </a:lnTo>
                      <a:lnTo>
                        <a:pt x="350" y="1834"/>
                      </a:lnTo>
                      <a:lnTo>
                        <a:pt x="352" y="1834"/>
                      </a:lnTo>
                      <a:lnTo>
                        <a:pt x="352" y="1834"/>
                      </a:lnTo>
                      <a:lnTo>
                        <a:pt x="354" y="1834"/>
                      </a:lnTo>
                      <a:lnTo>
                        <a:pt x="354" y="1834"/>
                      </a:lnTo>
                      <a:lnTo>
                        <a:pt x="355" y="1834"/>
                      </a:lnTo>
                      <a:lnTo>
                        <a:pt x="357" y="1834"/>
                      </a:lnTo>
                      <a:lnTo>
                        <a:pt x="357" y="1834"/>
                      </a:lnTo>
                      <a:lnTo>
                        <a:pt x="360" y="1834"/>
                      </a:lnTo>
                      <a:lnTo>
                        <a:pt x="360" y="1835"/>
                      </a:lnTo>
                      <a:lnTo>
                        <a:pt x="362" y="1835"/>
                      </a:lnTo>
                      <a:lnTo>
                        <a:pt x="364" y="1837"/>
                      </a:lnTo>
                      <a:lnTo>
                        <a:pt x="366" y="1837"/>
                      </a:lnTo>
                      <a:lnTo>
                        <a:pt x="367" y="1834"/>
                      </a:lnTo>
                      <a:lnTo>
                        <a:pt x="367" y="1834"/>
                      </a:lnTo>
                      <a:lnTo>
                        <a:pt x="369" y="1832"/>
                      </a:lnTo>
                      <a:lnTo>
                        <a:pt x="371" y="1832"/>
                      </a:lnTo>
                      <a:lnTo>
                        <a:pt x="371" y="1834"/>
                      </a:lnTo>
                      <a:lnTo>
                        <a:pt x="372" y="1834"/>
                      </a:lnTo>
                      <a:lnTo>
                        <a:pt x="372" y="1834"/>
                      </a:lnTo>
                      <a:lnTo>
                        <a:pt x="374" y="1834"/>
                      </a:lnTo>
                      <a:lnTo>
                        <a:pt x="374" y="1834"/>
                      </a:lnTo>
                      <a:lnTo>
                        <a:pt x="376" y="1834"/>
                      </a:lnTo>
                      <a:lnTo>
                        <a:pt x="379" y="1834"/>
                      </a:lnTo>
                      <a:lnTo>
                        <a:pt x="381" y="1835"/>
                      </a:lnTo>
                      <a:lnTo>
                        <a:pt x="381" y="1834"/>
                      </a:lnTo>
                      <a:lnTo>
                        <a:pt x="382" y="1834"/>
                      </a:lnTo>
                      <a:lnTo>
                        <a:pt x="384" y="1834"/>
                      </a:lnTo>
                      <a:lnTo>
                        <a:pt x="386" y="1835"/>
                      </a:lnTo>
                      <a:lnTo>
                        <a:pt x="388" y="1835"/>
                      </a:lnTo>
                      <a:lnTo>
                        <a:pt x="393" y="1839"/>
                      </a:lnTo>
                      <a:lnTo>
                        <a:pt x="393" y="1839"/>
                      </a:lnTo>
                      <a:lnTo>
                        <a:pt x="396" y="1839"/>
                      </a:lnTo>
                      <a:lnTo>
                        <a:pt x="399" y="1840"/>
                      </a:lnTo>
                      <a:lnTo>
                        <a:pt x="403" y="1842"/>
                      </a:lnTo>
                      <a:lnTo>
                        <a:pt x="406" y="1844"/>
                      </a:lnTo>
                      <a:lnTo>
                        <a:pt x="406" y="1840"/>
                      </a:lnTo>
                      <a:lnTo>
                        <a:pt x="406" y="1839"/>
                      </a:lnTo>
                      <a:lnTo>
                        <a:pt x="408" y="1837"/>
                      </a:lnTo>
                      <a:lnTo>
                        <a:pt x="410" y="1835"/>
                      </a:lnTo>
                      <a:lnTo>
                        <a:pt x="411" y="1835"/>
                      </a:lnTo>
                      <a:lnTo>
                        <a:pt x="416" y="1835"/>
                      </a:lnTo>
                      <a:lnTo>
                        <a:pt x="423" y="1837"/>
                      </a:lnTo>
                      <a:lnTo>
                        <a:pt x="427" y="1840"/>
                      </a:lnTo>
                      <a:lnTo>
                        <a:pt x="430" y="1842"/>
                      </a:lnTo>
                      <a:lnTo>
                        <a:pt x="433" y="1842"/>
                      </a:lnTo>
                      <a:lnTo>
                        <a:pt x="435" y="1842"/>
                      </a:lnTo>
                      <a:lnTo>
                        <a:pt x="437" y="1840"/>
                      </a:lnTo>
                      <a:lnTo>
                        <a:pt x="437" y="1840"/>
                      </a:lnTo>
                      <a:lnTo>
                        <a:pt x="439" y="1840"/>
                      </a:lnTo>
                      <a:lnTo>
                        <a:pt x="439" y="1839"/>
                      </a:lnTo>
                      <a:lnTo>
                        <a:pt x="439" y="1839"/>
                      </a:lnTo>
                      <a:lnTo>
                        <a:pt x="435" y="1839"/>
                      </a:lnTo>
                      <a:lnTo>
                        <a:pt x="433" y="1839"/>
                      </a:lnTo>
                      <a:lnTo>
                        <a:pt x="432" y="1835"/>
                      </a:lnTo>
                      <a:lnTo>
                        <a:pt x="430" y="1835"/>
                      </a:lnTo>
                      <a:lnTo>
                        <a:pt x="430" y="1835"/>
                      </a:lnTo>
                      <a:lnTo>
                        <a:pt x="430" y="1837"/>
                      </a:lnTo>
                      <a:lnTo>
                        <a:pt x="430" y="1837"/>
                      </a:lnTo>
                      <a:lnTo>
                        <a:pt x="430" y="1839"/>
                      </a:lnTo>
                      <a:lnTo>
                        <a:pt x="430" y="1839"/>
                      </a:lnTo>
                      <a:lnTo>
                        <a:pt x="430" y="1839"/>
                      </a:lnTo>
                      <a:lnTo>
                        <a:pt x="427" y="1837"/>
                      </a:lnTo>
                      <a:lnTo>
                        <a:pt x="425" y="1837"/>
                      </a:lnTo>
                      <a:lnTo>
                        <a:pt x="425" y="1835"/>
                      </a:lnTo>
                      <a:lnTo>
                        <a:pt x="425" y="1834"/>
                      </a:lnTo>
                      <a:lnTo>
                        <a:pt x="427" y="1834"/>
                      </a:lnTo>
                      <a:lnTo>
                        <a:pt x="432" y="1834"/>
                      </a:lnTo>
                      <a:lnTo>
                        <a:pt x="432" y="1834"/>
                      </a:lnTo>
                      <a:lnTo>
                        <a:pt x="432" y="1832"/>
                      </a:lnTo>
                      <a:lnTo>
                        <a:pt x="432" y="1832"/>
                      </a:lnTo>
                      <a:lnTo>
                        <a:pt x="433" y="1832"/>
                      </a:lnTo>
                      <a:lnTo>
                        <a:pt x="433" y="1832"/>
                      </a:lnTo>
                      <a:lnTo>
                        <a:pt x="433" y="1834"/>
                      </a:lnTo>
                      <a:lnTo>
                        <a:pt x="433" y="1834"/>
                      </a:lnTo>
                      <a:lnTo>
                        <a:pt x="435" y="1834"/>
                      </a:lnTo>
                      <a:lnTo>
                        <a:pt x="437" y="1832"/>
                      </a:lnTo>
                      <a:lnTo>
                        <a:pt x="437" y="1832"/>
                      </a:lnTo>
                      <a:lnTo>
                        <a:pt x="439" y="1832"/>
                      </a:lnTo>
                      <a:lnTo>
                        <a:pt x="440" y="1834"/>
                      </a:lnTo>
                      <a:lnTo>
                        <a:pt x="440" y="1834"/>
                      </a:lnTo>
                      <a:lnTo>
                        <a:pt x="442" y="1834"/>
                      </a:lnTo>
                      <a:lnTo>
                        <a:pt x="442" y="1832"/>
                      </a:lnTo>
                      <a:lnTo>
                        <a:pt x="444" y="1832"/>
                      </a:lnTo>
                      <a:lnTo>
                        <a:pt x="447" y="1832"/>
                      </a:lnTo>
                      <a:lnTo>
                        <a:pt x="449" y="1830"/>
                      </a:lnTo>
                      <a:lnTo>
                        <a:pt x="449" y="1832"/>
                      </a:lnTo>
                      <a:lnTo>
                        <a:pt x="449" y="1830"/>
                      </a:lnTo>
                      <a:lnTo>
                        <a:pt x="454" y="1834"/>
                      </a:lnTo>
                      <a:lnTo>
                        <a:pt x="454" y="1834"/>
                      </a:lnTo>
                      <a:lnTo>
                        <a:pt x="456" y="1834"/>
                      </a:lnTo>
                      <a:lnTo>
                        <a:pt x="456" y="1832"/>
                      </a:lnTo>
                      <a:lnTo>
                        <a:pt x="456" y="1830"/>
                      </a:lnTo>
                      <a:lnTo>
                        <a:pt x="454" y="1828"/>
                      </a:lnTo>
                      <a:lnTo>
                        <a:pt x="454" y="1828"/>
                      </a:lnTo>
                      <a:lnTo>
                        <a:pt x="454" y="1828"/>
                      </a:lnTo>
                      <a:lnTo>
                        <a:pt x="452" y="1828"/>
                      </a:lnTo>
                      <a:lnTo>
                        <a:pt x="452" y="1827"/>
                      </a:lnTo>
                      <a:lnTo>
                        <a:pt x="454" y="1827"/>
                      </a:lnTo>
                      <a:lnTo>
                        <a:pt x="457" y="1827"/>
                      </a:lnTo>
                      <a:lnTo>
                        <a:pt x="461" y="1825"/>
                      </a:lnTo>
                      <a:lnTo>
                        <a:pt x="462" y="1823"/>
                      </a:lnTo>
                      <a:lnTo>
                        <a:pt x="469" y="1823"/>
                      </a:lnTo>
                      <a:lnTo>
                        <a:pt x="472" y="1823"/>
                      </a:lnTo>
                      <a:lnTo>
                        <a:pt x="472" y="1823"/>
                      </a:lnTo>
                      <a:lnTo>
                        <a:pt x="474" y="1822"/>
                      </a:lnTo>
                      <a:lnTo>
                        <a:pt x="472" y="1818"/>
                      </a:lnTo>
                      <a:lnTo>
                        <a:pt x="472" y="1817"/>
                      </a:lnTo>
                      <a:lnTo>
                        <a:pt x="472" y="1815"/>
                      </a:lnTo>
                      <a:lnTo>
                        <a:pt x="474" y="1813"/>
                      </a:lnTo>
                      <a:lnTo>
                        <a:pt x="476" y="1810"/>
                      </a:lnTo>
                      <a:lnTo>
                        <a:pt x="478" y="1810"/>
                      </a:lnTo>
                      <a:lnTo>
                        <a:pt x="481" y="1806"/>
                      </a:lnTo>
                      <a:lnTo>
                        <a:pt x="484" y="1806"/>
                      </a:lnTo>
                      <a:lnTo>
                        <a:pt x="491" y="1805"/>
                      </a:lnTo>
                      <a:lnTo>
                        <a:pt x="493" y="1803"/>
                      </a:lnTo>
                      <a:lnTo>
                        <a:pt x="496" y="1801"/>
                      </a:lnTo>
                      <a:lnTo>
                        <a:pt x="500" y="1801"/>
                      </a:lnTo>
                      <a:lnTo>
                        <a:pt x="501" y="1800"/>
                      </a:lnTo>
                      <a:lnTo>
                        <a:pt x="505" y="1798"/>
                      </a:lnTo>
                      <a:lnTo>
                        <a:pt x="501" y="1796"/>
                      </a:lnTo>
                      <a:lnTo>
                        <a:pt x="501" y="1795"/>
                      </a:lnTo>
                      <a:lnTo>
                        <a:pt x="501" y="1793"/>
                      </a:lnTo>
                      <a:lnTo>
                        <a:pt x="503" y="1793"/>
                      </a:lnTo>
                      <a:lnTo>
                        <a:pt x="505" y="1793"/>
                      </a:lnTo>
                      <a:lnTo>
                        <a:pt x="506" y="1789"/>
                      </a:lnTo>
                      <a:lnTo>
                        <a:pt x="508" y="1789"/>
                      </a:lnTo>
                      <a:lnTo>
                        <a:pt x="515" y="1789"/>
                      </a:lnTo>
                      <a:lnTo>
                        <a:pt x="515" y="1788"/>
                      </a:lnTo>
                      <a:lnTo>
                        <a:pt x="515" y="1788"/>
                      </a:lnTo>
                      <a:lnTo>
                        <a:pt x="512" y="1784"/>
                      </a:lnTo>
                      <a:lnTo>
                        <a:pt x="512" y="1784"/>
                      </a:lnTo>
                      <a:lnTo>
                        <a:pt x="517" y="1784"/>
                      </a:lnTo>
                      <a:lnTo>
                        <a:pt x="517" y="1784"/>
                      </a:lnTo>
                      <a:lnTo>
                        <a:pt x="518" y="1784"/>
                      </a:lnTo>
                      <a:lnTo>
                        <a:pt x="520" y="1784"/>
                      </a:lnTo>
                      <a:lnTo>
                        <a:pt x="535" y="1786"/>
                      </a:lnTo>
                      <a:lnTo>
                        <a:pt x="535" y="1786"/>
                      </a:lnTo>
                      <a:lnTo>
                        <a:pt x="537" y="1788"/>
                      </a:lnTo>
                      <a:lnTo>
                        <a:pt x="537" y="1788"/>
                      </a:lnTo>
                      <a:lnTo>
                        <a:pt x="539" y="1788"/>
                      </a:lnTo>
                      <a:lnTo>
                        <a:pt x="540" y="1788"/>
                      </a:lnTo>
                      <a:lnTo>
                        <a:pt x="542" y="1788"/>
                      </a:lnTo>
                      <a:lnTo>
                        <a:pt x="542" y="1788"/>
                      </a:lnTo>
                      <a:lnTo>
                        <a:pt x="544" y="1789"/>
                      </a:lnTo>
                      <a:lnTo>
                        <a:pt x="544" y="1789"/>
                      </a:lnTo>
                      <a:lnTo>
                        <a:pt x="544" y="1791"/>
                      </a:lnTo>
                      <a:lnTo>
                        <a:pt x="544" y="1791"/>
                      </a:lnTo>
                      <a:lnTo>
                        <a:pt x="546" y="1791"/>
                      </a:lnTo>
                      <a:lnTo>
                        <a:pt x="547" y="1791"/>
                      </a:lnTo>
                      <a:lnTo>
                        <a:pt x="547" y="1791"/>
                      </a:lnTo>
                      <a:lnTo>
                        <a:pt x="547" y="1789"/>
                      </a:lnTo>
                      <a:lnTo>
                        <a:pt x="547" y="1788"/>
                      </a:lnTo>
                      <a:lnTo>
                        <a:pt x="549" y="1786"/>
                      </a:lnTo>
                      <a:lnTo>
                        <a:pt x="549" y="1784"/>
                      </a:lnTo>
                      <a:lnTo>
                        <a:pt x="549" y="1784"/>
                      </a:lnTo>
                      <a:lnTo>
                        <a:pt x="551" y="1784"/>
                      </a:lnTo>
                      <a:lnTo>
                        <a:pt x="552" y="1784"/>
                      </a:lnTo>
                      <a:lnTo>
                        <a:pt x="554" y="1784"/>
                      </a:lnTo>
                      <a:lnTo>
                        <a:pt x="554" y="1786"/>
                      </a:lnTo>
                      <a:lnTo>
                        <a:pt x="556" y="1788"/>
                      </a:lnTo>
                      <a:lnTo>
                        <a:pt x="556" y="1788"/>
                      </a:lnTo>
                      <a:lnTo>
                        <a:pt x="556" y="1788"/>
                      </a:lnTo>
                      <a:lnTo>
                        <a:pt x="557" y="1788"/>
                      </a:lnTo>
                      <a:lnTo>
                        <a:pt x="557" y="1788"/>
                      </a:lnTo>
                      <a:lnTo>
                        <a:pt x="557" y="1786"/>
                      </a:lnTo>
                      <a:lnTo>
                        <a:pt x="559" y="1786"/>
                      </a:lnTo>
                      <a:lnTo>
                        <a:pt x="559" y="1784"/>
                      </a:lnTo>
                      <a:lnTo>
                        <a:pt x="557" y="1783"/>
                      </a:lnTo>
                      <a:lnTo>
                        <a:pt x="557" y="1781"/>
                      </a:lnTo>
                      <a:lnTo>
                        <a:pt x="559" y="1779"/>
                      </a:lnTo>
                      <a:lnTo>
                        <a:pt x="561" y="1778"/>
                      </a:lnTo>
                      <a:lnTo>
                        <a:pt x="562" y="1778"/>
                      </a:lnTo>
                      <a:lnTo>
                        <a:pt x="566" y="1781"/>
                      </a:lnTo>
                      <a:lnTo>
                        <a:pt x="569" y="1779"/>
                      </a:lnTo>
                      <a:lnTo>
                        <a:pt x="571" y="1779"/>
                      </a:lnTo>
                      <a:lnTo>
                        <a:pt x="573" y="1779"/>
                      </a:lnTo>
                      <a:lnTo>
                        <a:pt x="573" y="1779"/>
                      </a:lnTo>
                      <a:lnTo>
                        <a:pt x="571" y="1778"/>
                      </a:lnTo>
                      <a:lnTo>
                        <a:pt x="569" y="1778"/>
                      </a:lnTo>
                      <a:lnTo>
                        <a:pt x="568" y="1776"/>
                      </a:lnTo>
                      <a:lnTo>
                        <a:pt x="566" y="1774"/>
                      </a:lnTo>
                      <a:lnTo>
                        <a:pt x="566" y="1772"/>
                      </a:lnTo>
                      <a:lnTo>
                        <a:pt x="566" y="1771"/>
                      </a:lnTo>
                      <a:lnTo>
                        <a:pt x="568" y="1767"/>
                      </a:lnTo>
                      <a:lnTo>
                        <a:pt x="568" y="1766"/>
                      </a:lnTo>
                      <a:lnTo>
                        <a:pt x="571" y="1764"/>
                      </a:lnTo>
                      <a:lnTo>
                        <a:pt x="571" y="1764"/>
                      </a:lnTo>
                      <a:lnTo>
                        <a:pt x="574" y="1757"/>
                      </a:lnTo>
                      <a:lnTo>
                        <a:pt x="576" y="1757"/>
                      </a:lnTo>
                      <a:lnTo>
                        <a:pt x="578" y="1757"/>
                      </a:lnTo>
                      <a:lnTo>
                        <a:pt x="578" y="1755"/>
                      </a:lnTo>
                      <a:lnTo>
                        <a:pt x="579" y="1755"/>
                      </a:lnTo>
                      <a:lnTo>
                        <a:pt x="578" y="1754"/>
                      </a:lnTo>
                      <a:lnTo>
                        <a:pt x="579" y="1752"/>
                      </a:lnTo>
                      <a:lnTo>
                        <a:pt x="586" y="1750"/>
                      </a:lnTo>
                      <a:lnTo>
                        <a:pt x="588" y="1750"/>
                      </a:lnTo>
                      <a:lnTo>
                        <a:pt x="593" y="1745"/>
                      </a:lnTo>
                      <a:lnTo>
                        <a:pt x="595" y="1744"/>
                      </a:lnTo>
                      <a:lnTo>
                        <a:pt x="600" y="1742"/>
                      </a:lnTo>
                      <a:lnTo>
                        <a:pt x="603" y="1742"/>
                      </a:lnTo>
                      <a:lnTo>
                        <a:pt x="605" y="1742"/>
                      </a:lnTo>
                      <a:lnTo>
                        <a:pt x="607" y="1742"/>
                      </a:lnTo>
                      <a:lnTo>
                        <a:pt x="608" y="1740"/>
                      </a:lnTo>
                      <a:lnTo>
                        <a:pt x="610" y="1740"/>
                      </a:lnTo>
                      <a:lnTo>
                        <a:pt x="612" y="1738"/>
                      </a:lnTo>
                      <a:lnTo>
                        <a:pt x="613" y="1738"/>
                      </a:lnTo>
                      <a:lnTo>
                        <a:pt x="615" y="1738"/>
                      </a:lnTo>
                      <a:lnTo>
                        <a:pt x="617" y="1740"/>
                      </a:lnTo>
                      <a:lnTo>
                        <a:pt x="619" y="1740"/>
                      </a:lnTo>
                      <a:lnTo>
                        <a:pt x="620" y="1742"/>
                      </a:lnTo>
                      <a:lnTo>
                        <a:pt x="622" y="1742"/>
                      </a:lnTo>
                      <a:lnTo>
                        <a:pt x="625" y="1740"/>
                      </a:lnTo>
                      <a:lnTo>
                        <a:pt x="627" y="1740"/>
                      </a:lnTo>
                      <a:lnTo>
                        <a:pt x="635" y="1740"/>
                      </a:lnTo>
                      <a:lnTo>
                        <a:pt x="644" y="1742"/>
                      </a:lnTo>
                      <a:lnTo>
                        <a:pt x="646" y="1744"/>
                      </a:lnTo>
                      <a:lnTo>
                        <a:pt x="647" y="1744"/>
                      </a:lnTo>
                      <a:lnTo>
                        <a:pt x="656" y="1740"/>
                      </a:lnTo>
                      <a:lnTo>
                        <a:pt x="658" y="1738"/>
                      </a:lnTo>
                      <a:lnTo>
                        <a:pt x="658" y="1738"/>
                      </a:lnTo>
                      <a:lnTo>
                        <a:pt x="658" y="1738"/>
                      </a:lnTo>
                      <a:lnTo>
                        <a:pt x="658" y="1737"/>
                      </a:lnTo>
                      <a:lnTo>
                        <a:pt x="659" y="1737"/>
                      </a:lnTo>
                      <a:lnTo>
                        <a:pt x="659" y="1737"/>
                      </a:lnTo>
                      <a:lnTo>
                        <a:pt x="661" y="1737"/>
                      </a:lnTo>
                      <a:lnTo>
                        <a:pt x="676" y="1737"/>
                      </a:lnTo>
                      <a:lnTo>
                        <a:pt x="678" y="1735"/>
                      </a:lnTo>
                      <a:lnTo>
                        <a:pt x="680" y="1735"/>
                      </a:lnTo>
                      <a:lnTo>
                        <a:pt x="681" y="1735"/>
                      </a:lnTo>
                      <a:lnTo>
                        <a:pt x="683" y="1733"/>
                      </a:lnTo>
                      <a:lnTo>
                        <a:pt x="686" y="1733"/>
                      </a:lnTo>
                      <a:lnTo>
                        <a:pt x="690" y="1733"/>
                      </a:lnTo>
                      <a:lnTo>
                        <a:pt x="693" y="1733"/>
                      </a:lnTo>
                      <a:lnTo>
                        <a:pt x="695" y="1735"/>
                      </a:lnTo>
                      <a:lnTo>
                        <a:pt x="695" y="1733"/>
                      </a:lnTo>
                      <a:lnTo>
                        <a:pt x="697" y="1733"/>
                      </a:lnTo>
                      <a:lnTo>
                        <a:pt x="698" y="1733"/>
                      </a:lnTo>
                      <a:lnTo>
                        <a:pt x="700" y="1733"/>
                      </a:lnTo>
                      <a:lnTo>
                        <a:pt x="703" y="1732"/>
                      </a:lnTo>
                      <a:lnTo>
                        <a:pt x="705" y="1732"/>
                      </a:lnTo>
                      <a:lnTo>
                        <a:pt x="707" y="1732"/>
                      </a:lnTo>
                      <a:lnTo>
                        <a:pt x="709" y="1733"/>
                      </a:lnTo>
                      <a:lnTo>
                        <a:pt x="710" y="1733"/>
                      </a:lnTo>
                      <a:lnTo>
                        <a:pt x="712" y="1733"/>
                      </a:lnTo>
                      <a:lnTo>
                        <a:pt x="712" y="1733"/>
                      </a:lnTo>
                      <a:lnTo>
                        <a:pt x="715" y="1732"/>
                      </a:lnTo>
                      <a:lnTo>
                        <a:pt x="717" y="1732"/>
                      </a:lnTo>
                      <a:lnTo>
                        <a:pt x="722" y="1732"/>
                      </a:lnTo>
                      <a:lnTo>
                        <a:pt x="724" y="1730"/>
                      </a:lnTo>
                      <a:lnTo>
                        <a:pt x="725" y="1730"/>
                      </a:lnTo>
                      <a:lnTo>
                        <a:pt x="741" y="1730"/>
                      </a:lnTo>
                      <a:lnTo>
                        <a:pt x="742" y="1730"/>
                      </a:lnTo>
                      <a:lnTo>
                        <a:pt x="742" y="1730"/>
                      </a:lnTo>
                      <a:lnTo>
                        <a:pt x="744" y="1730"/>
                      </a:lnTo>
                      <a:lnTo>
                        <a:pt x="748" y="1732"/>
                      </a:lnTo>
                      <a:lnTo>
                        <a:pt x="748" y="1732"/>
                      </a:lnTo>
                      <a:lnTo>
                        <a:pt x="749" y="1732"/>
                      </a:lnTo>
                      <a:lnTo>
                        <a:pt x="751" y="1733"/>
                      </a:lnTo>
                      <a:lnTo>
                        <a:pt x="751" y="1735"/>
                      </a:lnTo>
                      <a:lnTo>
                        <a:pt x="753" y="1735"/>
                      </a:lnTo>
                      <a:lnTo>
                        <a:pt x="754" y="1735"/>
                      </a:lnTo>
                      <a:lnTo>
                        <a:pt x="754" y="1733"/>
                      </a:lnTo>
                      <a:lnTo>
                        <a:pt x="756" y="1733"/>
                      </a:lnTo>
                      <a:lnTo>
                        <a:pt x="756" y="1733"/>
                      </a:lnTo>
                      <a:lnTo>
                        <a:pt x="758" y="1733"/>
                      </a:lnTo>
                      <a:lnTo>
                        <a:pt x="759" y="1733"/>
                      </a:lnTo>
                      <a:lnTo>
                        <a:pt x="759" y="1733"/>
                      </a:lnTo>
                      <a:lnTo>
                        <a:pt x="761" y="1733"/>
                      </a:lnTo>
                      <a:lnTo>
                        <a:pt x="765" y="1737"/>
                      </a:lnTo>
                      <a:lnTo>
                        <a:pt x="766" y="1737"/>
                      </a:lnTo>
                      <a:lnTo>
                        <a:pt x="768" y="1737"/>
                      </a:lnTo>
                      <a:lnTo>
                        <a:pt x="770" y="1735"/>
                      </a:lnTo>
                      <a:lnTo>
                        <a:pt x="771" y="1735"/>
                      </a:lnTo>
                      <a:lnTo>
                        <a:pt x="773" y="1735"/>
                      </a:lnTo>
                      <a:lnTo>
                        <a:pt x="776" y="1732"/>
                      </a:lnTo>
                      <a:lnTo>
                        <a:pt x="778" y="1730"/>
                      </a:lnTo>
                      <a:lnTo>
                        <a:pt x="782" y="1730"/>
                      </a:lnTo>
                      <a:lnTo>
                        <a:pt x="783" y="1730"/>
                      </a:lnTo>
                      <a:lnTo>
                        <a:pt x="783" y="1730"/>
                      </a:lnTo>
                      <a:lnTo>
                        <a:pt x="785" y="1730"/>
                      </a:lnTo>
                      <a:lnTo>
                        <a:pt x="787" y="1733"/>
                      </a:lnTo>
                      <a:lnTo>
                        <a:pt x="788" y="1735"/>
                      </a:lnTo>
                      <a:lnTo>
                        <a:pt x="790" y="1735"/>
                      </a:lnTo>
                      <a:lnTo>
                        <a:pt x="790" y="1737"/>
                      </a:lnTo>
                      <a:lnTo>
                        <a:pt x="790" y="1738"/>
                      </a:lnTo>
                      <a:lnTo>
                        <a:pt x="793" y="1742"/>
                      </a:lnTo>
                      <a:lnTo>
                        <a:pt x="792" y="1744"/>
                      </a:lnTo>
                      <a:lnTo>
                        <a:pt x="790" y="1745"/>
                      </a:lnTo>
                      <a:lnTo>
                        <a:pt x="790" y="1747"/>
                      </a:lnTo>
                      <a:lnTo>
                        <a:pt x="792" y="1747"/>
                      </a:lnTo>
                      <a:lnTo>
                        <a:pt x="800" y="1747"/>
                      </a:lnTo>
                      <a:lnTo>
                        <a:pt x="800" y="1747"/>
                      </a:lnTo>
                      <a:lnTo>
                        <a:pt x="800" y="1745"/>
                      </a:lnTo>
                      <a:lnTo>
                        <a:pt x="802" y="1745"/>
                      </a:lnTo>
                      <a:lnTo>
                        <a:pt x="802" y="1745"/>
                      </a:lnTo>
                      <a:lnTo>
                        <a:pt x="802" y="1745"/>
                      </a:lnTo>
                      <a:lnTo>
                        <a:pt x="804" y="1747"/>
                      </a:lnTo>
                      <a:lnTo>
                        <a:pt x="805" y="1747"/>
                      </a:lnTo>
                      <a:lnTo>
                        <a:pt x="807" y="1745"/>
                      </a:lnTo>
                      <a:lnTo>
                        <a:pt x="807" y="1744"/>
                      </a:lnTo>
                      <a:lnTo>
                        <a:pt x="807" y="1742"/>
                      </a:lnTo>
                      <a:lnTo>
                        <a:pt x="807" y="1740"/>
                      </a:lnTo>
                      <a:lnTo>
                        <a:pt x="810" y="1738"/>
                      </a:lnTo>
                      <a:lnTo>
                        <a:pt x="814" y="1738"/>
                      </a:lnTo>
                      <a:lnTo>
                        <a:pt x="817" y="1738"/>
                      </a:lnTo>
                      <a:lnTo>
                        <a:pt x="826" y="1740"/>
                      </a:lnTo>
                      <a:lnTo>
                        <a:pt x="827" y="1740"/>
                      </a:lnTo>
                      <a:lnTo>
                        <a:pt x="829" y="1740"/>
                      </a:lnTo>
                      <a:lnTo>
                        <a:pt x="829" y="1740"/>
                      </a:lnTo>
                      <a:lnTo>
                        <a:pt x="829" y="1740"/>
                      </a:lnTo>
                      <a:lnTo>
                        <a:pt x="829" y="1740"/>
                      </a:lnTo>
                      <a:lnTo>
                        <a:pt x="831" y="1740"/>
                      </a:lnTo>
                      <a:lnTo>
                        <a:pt x="832" y="1742"/>
                      </a:lnTo>
                      <a:lnTo>
                        <a:pt x="832" y="1742"/>
                      </a:lnTo>
                      <a:lnTo>
                        <a:pt x="834" y="1740"/>
                      </a:lnTo>
                      <a:lnTo>
                        <a:pt x="834" y="1738"/>
                      </a:lnTo>
                      <a:lnTo>
                        <a:pt x="832" y="1738"/>
                      </a:lnTo>
                      <a:lnTo>
                        <a:pt x="836" y="1737"/>
                      </a:lnTo>
                      <a:lnTo>
                        <a:pt x="839" y="1737"/>
                      </a:lnTo>
                      <a:lnTo>
                        <a:pt x="846" y="1737"/>
                      </a:lnTo>
                      <a:lnTo>
                        <a:pt x="849" y="1735"/>
                      </a:lnTo>
                      <a:lnTo>
                        <a:pt x="851" y="1735"/>
                      </a:lnTo>
                      <a:lnTo>
                        <a:pt x="851" y="1735"/>
                      </a:lnTo>
                      <a:lnTo>
                        <a:pt x="853" y="1737"/>
                      </a:lnTo>
                      <a:lnTo>
                        <a:pt x="855" y="1737"/>
                      </a:lnTo>
                      <a:lnTo>
                        <a:pt x="856" y="1737"/>
                      </a:lnTo>
                      <a:lnTo>
                        <a:pt x="860" y="1737"/>
                      </a:lnTo>
                      <a:lnTo>
                        <a:pt x="866" y="1735"/>
                      </a:lnTo>
                      <a:lnTo>
                        <a:pt x="870" y="1733"/>
                      </a:lnTo>
                      <a:lnTo>
                        <a:pt x="870" y="1733"/>
                      </a:lnTo>
                      <a:lnTo>
                        <a:pt x="872" y="1733"/>
                      </a:lnTo>
                      <a:lnTo>
                        <a:pt x="873" y="1733"/>
                      </a:lnTo>
                      <a:lnTo>
                        <a:pt x="877" y="1735"/>
                      </a:lnTo>
                      <a:lnTo>
                        <a:pt x="880" y="1737"/>
                      </a:lnTo>
                      <a:lnTo>
                        <a:pt x="882" y="1740"/>
                      </a:lnTo>
                      <a:lnTo>
                        <a:pt x="882" y="1745"/>
                      </a:lnTo>
                      <a:lnTo>
                        <a:pt x="883" y="1747"/>
                      </a:lnTo>
                      <a:lnTo>
                        <a:pt x="885" y="1745"/>
                      </a:lnTo>
                      <a:lnTo>
                        <a:pt x="887" y="1745"/>
                      </a:lnTo>
                      <a:lnTo>
                        <a:pt x="887" y="1745"/>
                      </a:lnTo>
                      <a:lnTo>
                        <a:pt x="888" y="1745"/>
                      </a:lnTo>
                      <a:lnTo>
                        <a:pt x="888" y="1745"/>
                      </a:lnTo>
                      <a:lnTo>
                        <a:pt x="888" y="1745"/>
                      </a:lnTo>
                      <a:lnTo>
                        <a:pt x="888" y="1745"/>
                      </a:lnTo>
                      <a:lnTo>
                        <a:pt x="890" y="1745"/>
                      </a:lnTo>
                      <a:lnTo>
                        <a:pt x="892" y="1744"/>
                      </a:lnTo>
                      <a:lnTo>
                        <a:pt x="897" y="1740"/>
                      </a:lnTo>
                      <a:lnTo>
                        <a:pt x="899" y="1737"/>
                      </a:lnTo>
                      <a:lnTo>
                        <a:pt x="902" y="1737"/>
                      </a:lnTo>
                      <a:lnTo>
                        <a:pt x="909" y="1737"/>
                      </a:lnTo>
                      <a:lnTo>
                        <a:pt x="911" y="1737"/>
                      </a:lnTo>
                      <a:lnTo>
                        <a:pt x="911" y="1738"/>
                      </a:lnTo>
                      <a:lnTo>
                        <a:pt x="912" y="1740"/>
                      </a:lnTo>
                      <a:lnTo>
                        <a:pt x="914" y="1740"/>
                      </a:lnTo>
                      <a:lnTo>
                        <a:pt x="916" y="1740"/>
                      </a:lnTo>
                      <a:lnTo>
                        <a:pt x="919" y="1735"/>
                      </a:lnTo>
                      <a:lnTo>
                        <a:pt x="919" y="1735"/>
                      </a:lnTo>
                      <a:lnTo>
                        <a:pt x="922" y="1735"/>
                      </a:lnTo>
                      <a:lnTo>
                        <a:pt x="922" y="1735"/>
                      </a:lnTo>
                      <a:lnTo>
                        <a:pt x="924" y="1735"/>
                      </a:lnTo>
                      <a:lnTo>
                        <a:pt x="924" y="1733"/>
                      </a:lnTo>
                      <a:lnTo>
                        <a:pt x="926" y="1732"/>
                      </a:lnTo>
                      <a:lnTo>
                        <a:pt x="928" y="1732"/>
                      </a:lnTo>
                      <a:lnTo>
                        <a:pt x="931" y="1730"/>
                      </a:lnTo>
                      <a:lnTo>
                        <a:pt x="933" y="1728"/>
                      </a:lnTo>
                      <a:lnTo>
                        <a:pt x="933" y="1728"/>
                      </a:lnTo>
                      <a:lnTo>
                        <a:pt x="933" y="1727"/>
                      </a:lnTo>
                      <a:lnTo>
                        <a:pt x="933" y="1727"/>
                      </a:lnTo>
                      <a:lnTo>
                        <a:pt x="933" y="1725"/>
                      </a:lnTo>
                      <a:lnTo>
                        <a:pt x="933" y="1725"/>
                      </a:lnTo>
                      <a:lnTo>
                        <a:pt x="934" y="1723"/>
                      </a:lnTo>
                      <a:lnTo>
                        <a:pt x="934" y="1721"/>
                      </a:lnTo>
                      <a:lnTo>
                        <a:pt x="939" y="1716"/>
                      </a:lnTo>
                      <a:lnTo>
                        <a:pt x="943" y="1715"/>
                      </a:lnTo>
                      <a:lnTo>
                        <a:pt x="945" y="1713"/>
                      </a:lnTo>
                      <a:lnTo>
                        <a:pt x="945" y="1713"/>
                      </a:lnTo>
                      <a:lnTo>
                        <a:pt x="945" y="1713"/>
                      </a:lnTo>
                      <a:lnTo>
                        <a:pt x="945" y="1713"/>
                      </a:lnTo>
                      <a:lnTo>
                        <a:pt x="945" y="1713"/>
                      </a:lnTo>
                      <a:lnTo>
                        <a:pt x="945" y="1711"/>
                      </a:lnTo>
                      <a:lnTo>
                        <a:pt x="946" y="1710"/>
                      </a:lnTo>
                      <a:lnTo>
                        <a:pt x="948" y="1710"/>
                      </a:lnTo>
                      <a:lnTo>
                        <a:pt x="950" y="1710"/>
                      </a:lnTo>
                      <a:lnTo>
                        <a:pt x="951" y="1708"/>
                      </a:lnTo>
                      <a:lnTo>
                        <a:pt x="953" y="1706"/>
                      </a:lnTo>
                      <a:lnTo>
                        <a:pt x="953" y="1703"/>
                      </a:lnTo>
                      <a:lnTo>
                        <a:pt x="953" y="1701"/>
                      </a:lnTo>
                      <a:lnTo>
                        <a:pt x="955" y="1696"/>
                      </a:lnTo>
                      <a:lnTo>
                        <a:pt x="955" y="1694"/>
                      </a:lnTo>
                      <a:lnTo>
                        <a:pt x="956" y="1693"/>
                      </a:lnTo>
                      <a:lnTo>
                        <a:pt x="956" y="1693"/>
                      </a:lnTo>
                      <a:lnTo>
                        <a:pt x="956" y="1691"/>
                      </a:lnTo>
                      <a:lnTo>
                        <a:pt x="956" y="1691"/>
                      </a:lnTo>
                      <a:lnTo>
                        <a:pt x="956" y="1689"/>
                      </a:lnTo>
                      <a:lnTo>
                        <a:pt x="960" y="1684"/>
                      </a:lnTo>
                      <a:lnTo>
                        <a:pt x="962" y="1682"/>
                      </a:lnTo>
                      <a:lnTo>
                        <a:pt x="962" y="1681"/>
                      </a:lnTo>
                      <a:lnTo>
                        <a:pt x="962" y="1679"/>
                      </a:lnTo>
                      <a:lnTo>
                        <a:pt x="963" y="1676"/>
                      </a:lnTo>
                      <a:lnTo>
                        <a:pt x="963" y="1672"/>
                      </a:lnTo>
                      <a:lnTo>
                        <a:pt x="965" y="1671"/>
                      </a:lnTo>
                      <a:lnTo>
                        <a:pt x="970" y="1665"/>
                      </a:lnTo>
                      <a:lnTo>
                        <a:pt x="973" y="1662"/>
                      </a:lnTo>
                      <a:lnTo>
                        <a:pt x="975" y="1662"/>
                      </a:lnTo>
                      <a:lnTo>
                        <a:pt x="977" y="1660"/>
                      </a:lnTo>
                      <a:lnTo>
                        <a:pt x="978" y="1660"/>
                      </a:lnTo>
                      <a:lnTo>
                        <a:pt x="982" y="1657"/>
                      </a:lnTo>
                      <a:lnTo>
                        <a:pt x="984" y="1657"/>
                      </a:lnTo>
                      <a:lnTo>
                        <a:pt x="987" y="1655"/>
                      </a:lnTo>
                      <a:lnTo>
                        <a:pt x="1001" y="1654"/>
                      </a:lnTo>
                      <a:lnTo>
                        <a:pt x="1018" y="1652"/>
                      </a:lnTo>
                      <a:lnTo>
                        <a:pt x="1019" y="1650"/>
                      </a:lnTo>
                      <a:lnTo>
                        <a:pt x="1028" y="1647"/>
                      </a:lnTo>
                      <a:lnTo>
                        <a:pt x="1031" y="1645"/>
                      </a:lnTo>
                      <a:lnTo>
                        <a:pt x="1041" y="1637"/>
                      </a:lnTo>
                      <a:lnTo>
                        <a:pt x="1043" y="1637"/>
                      </a:lnTo>
                      <a:lnTo>
                        <a:pt x="1045" y="1637"/>
                      </a:lnTo>
                      <a:lnTo>
                        <a:pt x="1050" y="1635"/>
                      </a:lnTo>
                      <a:lnTo>
                        <a:pt x="1063" y="1626"/>
                      </a:lnTo>
                      <a:lnTo>
                        <a:pt x="1070" y="1625"/>
                      </a:lnTo>
                      <a:lnTo>
                        <a:pt x="1084" y="1621"/>
                      </a:lnTo>
                      <a:lnTo>
                        <a:pt x="1087" y="1620"/>
                      </a:lnTo>
                      <a:lnTo>
                        <a:pt x="1099" y="1611"/>
                      </a:lnTo>
                      <a:lnTo>
                        <a:pt x="1111" y="1603"/>
                      </a:lnTo>
                      <a:lnTo>
                        <a:pt x="1114" y="1601"/>
                      </a:lnTo>
                      <a:lnTo>
                        <a:pt x="1121" y="1598"/>
                      </a:lnTo>
                      <a:lnTo>
                        <a:pt x="1125" y="1596"/>
                      </a:lnTo>
                      <a:lnTo>
                        <a:pt x="1128" y="1598"/>
                      </a:lnTo>
                      <a:lnTo>
                        <a:pt x="1135" y="1598"/>
                      </a:lnTo>
                      <a:lnTo>
                        <a:pt x="1136" y="1598"/>
                      </a:lnTo>
                      <a:lnTo>
                        <a:pt x="1138" y="1596"/>
                      </a:lnTo>
                      <a:lnTo>
                        <a:pt x="1138" y="1594"/>
                      </a:lnTo>
                      <a:lnTo>
                        <a:pt x="1140" y="1594"/>
                      </a:lnTo>
                      <a:lnTo>
                        <a:pt x="1143" y="1594"/>
                      </a:lnTo>
                      <a:lnTo>
                        <a:pt x="1143" y="1592"/>
                      </a:lnTo>
                      <a:lnTo>
                        <a:pt x="1145" y="1594"/>
                      </a:lnTo>
                      <a:lnTo>
                        <a:pt x="1150" y="1594"/>
                      </a:lnTo>
                      <a:lnTo>
                        <a:pt x="1152" y="1596"/>
                      </a:lnTo>
                      <a:lnTo>
                        <a:pt x="1160" y="1598"/>
                      </a:lnTo>
                      <a:lnTo>
                        <a:pt x="1186" y="1601"/>
                      </a:lnTo>
                      <a:lnTo>
                        <a:pt x="1194" y="1599"/>
                      </a:lnTo>
                      <a:lnTo>
                        <a:pt x="1196" y="1599"/>
                      </a:lnTo>
                      <a:lnTo>
                        <a:pt x="1199" y="1599"/>
                      </a:lnTo>
                      <a:lnTo>
                        <a:pt x="1208" y="1599"/>
                      </a:lnTo>
                      <a:lnTo>
                        <a:pt x="1218" y="1599"/>
                      </a:lnTo>
                      <a:lnTo>
                        <a:pt x="1221" y="1599"/>
                      </a:lnTo>
                      <a:lnTo>
                        <a:pt x="1221" y="1599"/>
                      </a:lnTo>
                      <a:lnTo>
                        <a:pt x="1223" y="1599"/>
                      </a:lnTo>
                      <a:lnTo>
                        <a:pt x="1238" y="1598"/>
                      </a:lnTo>
                      <a:lnTo>
                        <a:pt x="1260" y="1591"/>
                      </a:lnTo>
                      <a:lnTo>
                        <a:pt x="1260" y="1591"/>
                      </a:lnTo>
                      <a:lnTo>
                        <a:pt x="1262" y="1589"/>
                      </a:lnTo>
                      <a:lnTo>
                        <a:pt x="1262" y="1589"/>
                      </a:lnTo>
                      <a:lnTo>
                        <a:pt x="1264" y="1589"/>
                      </a:lnTo>
                      <a:lnTo>
                        <a:pt x="1281" y="1584"/>
                      </a:lnTo>
                      <a:lnTo>
                        <a:pt x="1301" y="1581"/>
                      </a:lnTo>
                      <a:lnTo>
                        <a:pt x="1320" y="1575"/>
                      </a:lnTo>
                      <a:lnTo>
                        <a:pt x="1357" y="1560"/>
                      </a:lnTo>
                      <a:lnTo>
                        <a:pt x="1362" y="1557"/>
                      </a:lnTo>
                      <a:lnTo>
                        <a:pt x="1366" y="1555"/>
                      </a:lnTo>
                      <a:lnTo>
                        <a:pt x="1367" y="1553"/>
                      </a:lnTo>
                      <a:lnTo>
                        <a:pt x="1381" y="1548"/>
                      </a:lnTo>
                      <a:lnTo>
                        <a:pt x="1386" y="1547"/>
                      </a:lnTo>
                      <a:lnTo>
                        <a:pt x="1386" y="1547"/>
                      </a:lnTo>
                      <a:lnTo>
                        <a:pt x="1386" y="214"/>
                      </a:lnTo>
                      <a:lnTo>
                        <a:pt x="1384" y="215"/>
                      </a:lnTo>
                      <a:lnTo>
                        <a:pt x="1383" y="215"/>
                      </a:lnTo>
                      <a:lnTo>
                        <a:pt x="1383" y="215"/>
                      </a:lnTo>
                      <a:lnTo>
                        <a:pt x="1381" y="217"/>
                      </a:lnTo>
                      <a:lnTo>
                        <a:pt x="1381" y="217"/>
                      </a:lnTo>
                      <a:lnTo>
                        <a:pt x="1381" y="215"/>
                      </a:lnTo>
                      <a:lnTo>
                        <a:pt x="1379" y="215"/>
                      </a:lnTo>
                      <a:lnTo>
                        <a:pt x="1379" y="217"/>
                      </a:lnTo>
                      <a:lnTo>
                        <a:pt x="1379" y="217"/>
                      </a:lnTo>
                      <a:lnTo>
                        <a:pt x="1381" y="219"/>
                      </a:lnTo>
                      <a:lnTo>
                        <a:pt x="1383" y="219"/>
                      </a:lnTo>
                      <a:lnTo>
                        <a:pt x="1383" y="219"/>
                      </a:lnTo>
                      <a:lnTo>
                        <a:pt x="1381" y="220"/>
                      </a:lnTo>
                      <a:lnTo>
                        <a:pt x="1383" y="220"/>
                      </a:lnTo>
                      <a:lnTo>
                        <a:pt x="1383" y="220"/>
                      </a:lnTo>
                      <a:lnTo>
                        <a:pt x="1384" y="220"/>
                      </a:lnTo>
                      <a:lnTo>
                        <a:pt x="1384" y="222"/>
                      </a:lnTo>
                      <a:lnTo>
                        <a:pt x="1384" y="222"/>
                      </a:lnTo>
                      <a:lnTo>
                        <a:pt x="1381" y="224"/>
                      </a:lnTo>
                      <a:lnTo>
                        <a:pt x="1381" y="224"/>
                      </a:lnTo>
                      <a:lnTo>
                        <a:pt x="1379" y="224"/>
                      </a:lnTo>
                      <a:lnTo>
                        <a:pt x="1379" y="224"/>
                      </a:lnTo>
                      <a:lnTo>
                        <a:pt x="1379" y="225"/>
                      </a:lnTo>
                      <a:lnTo>
                        <a:pt x="1383" y="225"/>
                      </a:lnTo>
                      <a:lnTo>
                        <a:pt x="1383" y="227"/>
                      </a:lnTo>
                      <a:lnTo>
                        <a:pt x="1383" y="227"/>
                      </a:lnTo>
                      <a:lnTo>
                        <a:pt x="1379" y="227"/>
                      </a:lnTo>
                      <a:lnTo>
                        <a:pt x="1378" y="227"/>
                      </a:lnTo>
                      <a:lnTo>
                        <a:pt x="1378" y="229"/>
                      </a:lnTo>
                      <a:lnTo>
                        <a:pt x="1378" y="229"/>
                      </a:lnTo>
                      <a:lnTo>
                        <a:pt x="1379" y="231"/>
                      </a:lnTo>
                      <a:lnTo>
                        <a:pt x="1379" y="231"/>
                      </a:lnTo>
                      <a:lnTo>
                        <a:pt x="1378" y="232"/>
                      </a:lnTo>
                      <a:lnTo>
                        <a:pt x="1378" y="232"/>
                      </a:lnTo>
                      <a:lnTo>
                        <a:pt x="1378" y="232"/>
                      </a:lnTo>
                      <a:lnTo>
                        <a:pt x="1376" y="232"/>
                      </a:lnTo>
                      <a:lnTo>
                        <a:pt x="1376" y="232"/>
                      </a:lnTo>
                      <a:lnTo>
                        <a:pt x="1376" y="232"/>
                      </a:lnTo>
                      <a:lnTo>
                        <a:pt x="1376" y="232"/>
                      </a:lnTo>
                      <a:lnTo>
                        <a:pt x="1376" y="234"/>
                      </a:lnTo>
                      <a:lnTo>
                        <a:pt x="1374" y="234"/>
                      </a:lnTo>
                      <a:lnTo>
                        <a:pt x="1374" y="234"/>
                      </a:lnTo>
                      <a:lnTo>
                        <a:pt x="1374" y="232"/>
                      </a:lnTo>
                      <a:lnTo>
                        <a:pt x="1374" y="231"/>
                      </a:lnTo>
                      <a:lnTo>
                        <a:pt x="1374" y="231"/>
                      </a:lnTo>
                      <a:lnTo>
                        <a:pt x="1374" y="231"/>
                      </a:lnTo>
                      <a:lnTo>
                        <a:pt x="1372" y="232"/>
                      </a:lnTo>
                      <a:lnTo>
                        <a:pt x="1372" y="232"/>
                      </a:lnTo>
                      <a:lnTo>
                        <a:pt x="1372" y="232"/>
                      </a:lnTo>
                      <a:lnTo>
                        <a:pt x="1372" y="232"/>
                      </a:lnTo>
                      <a:lnTo>
                        <a:pt x="1372" y="232"/>
                      </a:lnTo>
                      <a:lnTo>
                        <a:pt x="1371" y="231"/>
                      </a:lnTo>
                      <a:lnTo>
                        <a:pt x="1371" y="231"/>
                      </a:lnTo>
                      <a:lnTo>
                        <a:pt x="1369" y="232"/>
                      </a:lnTo>
                      <a:lnTo>
                        <a:pt x="1369" y="234"/>
                      </a:lnTo>
                      <a:lnTo>
                        <a:pt x="1369" y="234"/>
                      </a:lnTo>
                      <a:lnTo>
                        <a:pt x="1369" y="236"/>
                      </a:lnTo>
                      <a:lnTo>
                        <a:pt x="1367" y="237"/>
                      </a:lnTo>
                      <a:lnTo>
                        <a:pt x="1369" y="237"/>
                      </a:lnTo>
                      <a:lnTo>
                        <a:pt x="1369" y="239"/>
                      </a:lnTo>
                      <a:lnTo>
                        <a:pt x="1369" y="239"/>
                      </a:lnTo>
                      <a:lnTo>
                        <a:pt x="1369" y="239"/>
                      </a:lnTo>
                      <a:lnTo>
                        <a:pt x="1369" y="241"/>
                      </a:lnTo>
                      <a:lnTo>
                        <a:pt x="1367" y="241"/>
                      </a:lnTo>
                      <a:lnTo>
                        <a:pt x="1367" y="241"/>
                      </a:lnTo>
                      <a:lnTo>
                        <a:pt x="1367" y="242"/>
                      </a:lnTo>
                      <a:lnTo>
                        <a:pt x="1367" y="242"/>
                      </a:lnTo>
                      <a:lnTo>
                        <a:pt x="1367" y="242"/>
                      </a:lnTo>
                      <a:lnTo>
                        <a:pt x="1369" y="242"/>
                      </a:lnTo>
                      <a:lnTo>
                        <a:pt x="1369" y="244"/>
                      </a:lnTo>
                      <a:lnTo>
                        <a:pt x="1371" y="244"/>
                      </a:lnTo>
                      <a:lnTo>
                        <a:pt x="1371" y="244"/>
                      </a:lnTo>
                      <a:lnTo>
                        <a:pt x="1371" y="246"/>
                      </a:lnTo>
                      <a:lnTo>
                        <a:pt x="1369" y="246"/>
                      </a:lnTo>
                      <a:lnTo>
                        <a:pt x="1367" y="246"/>
                      </a:lnTo>
                      <a:lnTo>
                        <a:pt x="1367" y="246"/>
                      </a:lnTo>
                      <a:lnTo>
                        <a:pt x="1366" y="248"/>
                      </a:lnTo>
                      <a:lnTo>
                        <a:pt x="1367" y="249"/>
                      </a:lnTo>
                      <a:lnTo>
                        <a:pt x="1367" y="249"/>
                      </a:lnTo>
                      <a:lnTo>
                        <a:pt x="1369" y="251"/>
                      </a:lnTo>
                      <a:lnTo>
                        <a:pt x="1371" y="251"/>
                      </a:lnTo>
                      <a:lnTo>
                        <a:pt x="1369" y="253"/>
                      </a:lnTo>
                      <a:lnTo>
                        <a:pt x="1369" y="253"/>
                      </a:lnTo>
                      <a:lnTo>
                        <a:pt x="1367" y="253"/>
                      </a:lnTo>
                      <a:lnTo>
                        <a:pt x="1367" y="254"/>
                      </a:lnTo>
                      <a:lnTo>
                        <a:pt x="1367" y="254"/>
                      </a:lnTo>
                      <a:lnTo>
                        <a:pt x="1367" y="256"/>
                      </a:lnTo>
                      <a:lnTo>
                        <a:pt x="1367" y="258"/>
                      </a:lnTo>
                      <a:lnTo>
                        <a:pt x="1367" y="258"/>
                      </a:lnTo>
                      <a:lnTo>
                        <a:pt x="1366" y="259"/>
                      </a:lnTo>
                      <a:lnTo>
                        <a:pt x="1366" y="261"/>
                      </a:lnTo>
                      <a:lnTo>
                        <a:pt x="1366" y="263"/>
                      </a:lnTo>
                      <a:lnTo>
                        <a:pt x="1364" y="263"/>
                      </a:lnTo>
                      <a:lnTo>
                        <a:pt x="1364" y="265"/>
                      </a:lnTo>
                      <a:lnTo>
                        <a:pt x="1364" y="263"/>
                      </a:lnTo>
                      <a:lnTo>
                        <a:pt x="1364" y="263"/>
                      </a:lnTo>
                      <a:lnTo>
                        <a:pt x="1362" y="261"/>
                      </a:lnTo>
                      <a:lnTo>
                        <a:pt x="1362" y="261"/>
                      </a:lnTo>
                      <a:lnTo>
                        <a:pt x="1364" y="259"/>
                      </a:lnTo>
                      <a:lnTo>
                        <a:pt x="1366" y="256"/>
                      </a:lnTo>
                      <a:lnTo>
                        <a:pt x="1366" y="254"/>
                      </a:lnTo>
                      <a:lnTo>
                        <a:pt x="1364" y="253"/>
                      </a:lnTo>
                      <a:lnTo>
                        <a:pt x="1364" y="254"/>
                      </a:lnTo>
                      <a:lnTo>
                        <a:pt x="1362" y="254"/>
                      </a:lnTo>
                      <a:lnTo>
                        <a:pt x="1361" y="254"/>
                      </a:lnTo>
                      <a:lnTo>
                        <a:pt x="1359" y="254"/>
                      </a:lnTo>
                      <a:lnTo>
                        <a:pt x="1361" y="254"/>
                      </a:lnTo>
                      <a:lnTo>
                        <a:pt x="1359" y="254"/>
                      </a:lnTo>
                      <a:lnTo>
                        <a:pt x="1357" y="254"/>
                      </a:lnTo>
                      <a:lnTo>
                        <a:pt x="1355" y="254"/>
                      </a:lnTo>
                      <a:lnTo>
                        <a:pt x="1355" y="254"/>
                      </a:lnTo>
                      <a:lnTo>
                        <a:pt x="1355" y="253"/>
                      </a:lnTo>
                      <a:lnTo>
                        <a:pt x="1355" y="253"/>
                      </a:lnTo>
                      <a:lnTo>
                        <a:pt x="1354" y="253"/>
                      </a:lnTo>
                      <a:lnTo>
                        <a:pt x="1354" y="253"/>
                      </a:lnTo>
                      <a:lnTo>
                        <a:pt x="1354" y="253"/>
                      </a:lnTo>
                      <a:lnTo>
                        <a:pt x="1354" y="251"/>
                      </a:lnTo>
                      <a:lnTo>
                        <a:pt x="1354" y="251"/>
                      </a:lnTo>
                      <a:lnTo>
                        <a:pt x="1354" y="251"/>
                      </a:lnTo>
                      <a:lnTo>
                        <a:pt x="1354" y="249"/>
                      </a:lnTo>
                      <a:lnTo>
                        <a:pt x="1354" y="251"/>
                      </a:lnTo>
                      <a:lnTo>
                        <a:pt x="1352" y="251"/>
                      </a:lnTo>
                      <a:lnTo>
                        <a:pt x="1350" y="253"/>
                      </a:lnTo>
                      <a:lnTo>
                        <a:pt x="1350" y="251"/>
                      </a:lnTo>
                      <a:lnTo>
                        <a:pt x="1350" y="249"/>
                      </a:lnTo>
                      <a:lnTo>
                        <a:pt x="1352" y="249"/>
                      </a:lnTo>
                      <a:lnTo>
                        <a:pt x="1352" y="249"/>
                      </a:lnTo>
                      <a:lnTo>
                        <a:pt x="1352" y="248"/>
                      </a:lnTo>
                      <a:lnTo>
                        <a:pt x="1349" y="248"/>
                      </a:lnTo>
                      <a:lnTo>
                        <a:pt x="1349" y="248"/>
                      </a:lnTo>
                      <a:lnTo>
                        <a:pt x="1349" y="248"/>
                      </a:lnTo>
                      <a:lnTo>
                        <a:pt x="1349" y="248"/>
                      </a:lnTo>
                      <a:lnTo>
                        <a:pt x="1352" y="248"/>
                      </a:lnTo>
                      <a:lnTo>
                        <a:pt x="1352" y="246"/>
                      </a:lnTo>
                      <a:lnTo>
                        <a:pt x="1354" y="246"/>
                      </a:lnTo>
                      <a:lnTo>
                        <a:pt x="1354" y="244"/>
                      </a:lnTo>
                      <a:lnTo>
                        <a:pt x="1352" y="244"/>
                      </a:lnTo>
                      <a:lnTo>
                        <a:pt x="1352" y="244"/>
                      </a:lnTo>
                      <a:lnTo>
                        <a:pt x="1350" y="244"/>
                      </a:lnTo>
                      <a:lnTo>
                        <a:pt x="1349" y="244"/>
                      </a:lnTo>
                      <a:lnTo>
                        <a:pt x="1349" y="242"/>
                      </a:lnTo>
                      <a:lnTo>
                        <a:pt x="1349" y="242"/>
                      </a:lnTo>
                      <a:lnTo>
                        <a:pt x="1352" y="241"/>
                      </a:lnTo>
                      <a:lnTo>
                        <a:pt x="1352" y="239"/>
                      </a:lnTo>
                      <a:lnTo>
                        <a:pt x="1350" y="239"/>
                      </a:lnTo>
                      <a:lnTo>
                        <a:pt x="1349" y="239"/>
                      </a:lnTo>
                      <a:lnTo>
                        <a:pt x="1345" y="242"/>
                      </a:lnTo>
                      <a:lnTo>
                        <a:pt x="1344" y="242"/>
                      </a:lnTo>
                      <a:lnTo>
                        <a:pt x="1344" y="242"/>
                      </a:lnTo>
                      <a:lnTo>
                        <a:pt x="1344" y="241"/>
                      </a:lnTo>
                      <a:lnTo>
                        <a:pt x="1345" y="239"/>
                      </a:lnTo>
                      <a:lnTo>
                        <a:pt x="1347" y="237"/>
                      </a:lnTo>
                      <a:lnTo>
                        <a:pt x="1347" y="236"/>
                      </a:lnTo>
                      <a:lnTo>
                        <a:pt x="1354" y="227"/>
                      </a:lnTo>
                      <a:lnTo>
                        <a:pt x="1355" y="225"/>
                      </a:lnTo>
                      <a:lnTo>
                        <a:pt x="1355" y="224"/>
                      </a:lnTo>
                      <a:lnTo>
                        <a:pt x="1355" y="222"/>
                      </a:lnTo>
                      <a:lnTo>
                        <a:pt x="1354" y="219"/>
                      </a:lnTo>
                      <a:lnTo>
                        <a:pt x="1352" y="217"/>
                      </a:lnTo>
                      <a:lnTo>
                        <a:pt x="1354" y="217"/>
                      </a:lnTo>
                      <a:lnTo>
                        <a:pt x="1355" y="215"/>
                      </a:lnTo>
                      <a:lnTo>
                        <a:pt x="1357" y="217"/>
                      </a:lnTo>
                      <a:lnTo>
                        <a:pt x="1357" y="215"/>
                      </a:lnTo>
                      <a:lnTo>
                        <a:pt x="1357" y="215"/>
                      </a:lnTo>
                      <a:lnTo>
                        <a:pt x="1357" y="215"/>
                      </a:lnTo>
                      <a:lnTo>
                        <a:pt x="1359" y="215"/>
                      </a:lnTo>
                      <a:lnTo>
                        <a:pt x="1359" y="215"/>
                      </a:lnTo>
                      <a:lnTo>
                        <a:pt x="1361" y="217"/>
                      </a:lnTo>
                      <a:lnTo>
                        <a:pt x="1361" y="217"/>
                      </a:lnTo>
                      <a:lnTo>
                        <a:pt x="1362" y="215"/>
                      </a:lnTo>
                      <a:lnTo>
                        <a:pt x="1361" y="214"/>
                      </a:lnTo>
                      <a:lnTo>
                        <a:pt x="1357" y="210"/>
                      </a:lnTo>
                      <a:lnTo>
                        <a:pt x="1357" y="210"/>
                      </a:lnTo>
                      <a:lnTo>
                        <a:pt x="1355" y="210"/>
                      </a:lnTo>
                      <a:lnTo>
                        <a:pt x="1354" y="210"/>
                      </a:lnTo>
                      <a:lnTo>
                        <a:pt x="1357" y="208"/>
                      </a:lnTo>
                      <a:lnTo>
                        <a:pt x="1357" y="208"/>
                      </a:lnTo>
                      <a:lnTo>
                        <a:pt x="1357" y="207"/>
                      </a:lnTo>
                      <a:lnTo>
                        <a:pt x="1357" y="207"/>
                      </a:lnTo>
                      <a:lnTo>
                        <a:pt x="1359" y="207"/>
                      </a:lnTo>
                      <a:lnTo>
                        <a:pt x="1361" y="208"/>
                      </a:lnTo>
                      <a:lnTo>
                        <a:pt x="1361" y="208"/>
                      </a:lnTo>
                      <a:lnTo>
                        <a:pt x="1362" y="208"/>
                      </a:lnTo>
                      <a:lnTo>
                        <a:pt x="1362" y="207"/>
                      </a:lnTo>
                      <a:lnTo>
                        <a:pt x="1364" y="205"/>
                      </a:lnTo>
                      <a:lnTo>
                        <a:pt x="1364" y="203"/>
                      </a:lnTo>
                      <a:lnTo>
                        <a:pt x="1366" y="202"/>
                      </a:lnTo>
                      <a:lnTo>
                        <a:pt x="1367" y="202"/>
                      </a:lnTo>
                      <a:lnTo>
                        <a:pt x="1369" y="202"/>
                      </a:lnTo>
                      <a:lnTo>
                        <a:pt x="1371" y="202"/>
                      </a:lnTo>
                      <a:lnTo>
                        <a:pt x="1371" y="203"/>
                      </a:lnTo>
                      <a:lnTo>
                        <a:pt x="1369" y="203"/>
                      </a:lnTo>
                      <a:lnTo>
                        <a:pt x="1364" y="207"/>
                      </a:lnTo>
                      <a:lnTo>
                        <a:pt x="1364" y="208"/>
                      </a:lnTo>
                      <a:lnTo>
                        <a:pt x="1362" y="210"/>
                      </a:lnTo>
                      <a:lnTo>
                        <a:pt x="1364" y="210"/>
                      </a:lnTo>
                      <a:lnTo>
                        <a:pt x="1367" y="208"/>
                      </a:lnTo>
                      <a:lnTo>
                        <a:pt x="1369" y="208"/>
                      </a:lnTo>
                      <a:lnTo>
                        <a:pt x="1369" y="208"/>
                      </a:lnTo>
                      <a:lnTo>
                        <a:pt x="1369" y="210"/>
                      </a:lnTo>
                      <a:lnTo>
                        <a:pt x="1367" y="210"/>
                      </a:lnTo>
                      <a:lnTo>
                        <a:pt x="1369" y="208"/>
                      </a:lnTo>
                      <a:lnTo>
                        <a:pt x="1369" y="208"/>
                      </a:lnTo>
                      <a:lnTo>
                        <a:pt x="1369" y="210"/>
                      </a:lnTo>
                      <a:lnTo>
                        <a:pt x="1369" y="210"/>
                      </a:lnTo>
                      <a:lnTo>
                        <a:pt x="1367" y="212"/>
                      </a:lnTo>
                      <a:lnTo>
                        <a:pt x="1369" y="212"/>
                      </a:lnTo>
                      <a:lnTo>
                        <a:pt x="1371" y="212"/>
                      </a:lnTo>
                      <a:lnTo>
                        <a:pt x="1371" y="210"/>
                      </a:lnTo>
                      <a:lnTo>
                        <a:pt x="1372" y="208"/>
                      </a:lnTo>
                      <a:lnTo>
                        <a:pt x="1372" y="208"/>
                      </a:lnTo>
                      <a:lnTo>
                        <a:pt x="1372" y="208"/>
                      </a:lnTo>
                      <a:lnTo>
                        <a:pt x="1372" y="210"/>
                      </a:lnTo>
                      <a:lnTo>
                        <a:pt x="1374" y="210"/>
                      </a:lnTo>
                      <a:lnTo>
                        <a:pt x="1374" y="208"/>
                      </a:lnTo>
                      <a:lnTo>
                        <a:pt x="1376" y="208"/>
                      </a:lnTo>
                      <a:lnTo>
                        <a:pt x="1376" y="207"/>
                      </a:lnTo>
                      <a:lnTo>
                        <a:pt x="1378" y="205"/>
                      </a:lnTo>
                      <a:lnTo>
                        <a:pt x="1379" y="205"/>
                      </a:lnTo>
                      <a:lnTo>
                        <a:pt x="1381" y="205"/>
                      </a:lnTo>
                      <a:lnTo>
                        <a:pt x="1383" y="205"/>
                      </a:lnTo>
                      <a:lnTo>
                        <a:pt x="1386" y="205"/>
                      </a:lnTo>
                      <a:lnTo>
                        <a:pt x="1386" y="98"/>
                      </a:lnTo>
                      <a:lnTo>
                        <a:pt x="1386" y="98"/>
                      </a:lnTo>
                      <a:close/>
                      <a:moveTo>
                        <a:pt x="238" y="1592"/>
                      </a:moveTo>
                      <a:lnTo>
                        <a:pt x="238" y="1594"/>
                      </a:lnTo>
                      <a:lnTo>
                        <a:pt x="240" y="1594"/>
                      </a:lnTo>
                      <a:lnTo>
                        <a:pt x="240" y="1592"/>
                      </a:lnTo>
                      <a:lnTo>
                        <a:pt x="238" y="1587"/>
                      </a:lnTo>
                      <a:lnTo>
                        <a:pt x="238" y="1586"/>
                      </a:lnTo>
                      <a:lnTo>
                        <a:pt x="236" y="1587"/>
                      </a:lnTo>
                      <a:lnTo>
                        <a:pt x="236" y="1589"/>
                      </a:lnTo>
                      <a:lnTo>
                        <a:pt x="236" y="1591"/>
                      </a:lnTo>
                      <a:lnTo>
                        <a:pt x="238" y="1592"/>
                      </a:lnTo>
                      <a:close/>
                      <a:moveTo>
                        <a:pt x="1316" y="118"/>
                      </a:moveTo>
                      <a:lnTo>
                        <a:pt x="1315" y="118"/>
                      </a:lnTo>
                      <a:lnTo>
                        <a:pt x="1315" y="117"/>
                      </a:lnTo>
                      <a:lnTo>
                        <a:pt x="1313" y="117"/>
                      </a:lnTo>
                      <a:lnTo>
                        <a:pt x="1313" y="117"/>
                      </a:lnTo>
                      <a:lnTo>
                        <a:pt x="1313" y="113"/>
                      </a:lnTo>
                      <a:lnTo>
                        <a:pt x="1311" y="112"/>
                      </a:lnTo>
                      <a:lnTo>
                        <a:pt x="1311" y="113"/>
                      </a:lnTo>
                      <a:lnTo>
                        <a:pt x="1311" y="120"/>
                      </a:lnTo>
                      <a:lnTo>
                        <a:pt x="1311" y="120"/>
                      </a:lnTo>
                      <a:lnTo>
                        <a:pt x="1311" y="122"/>
                      </a:lnTo>
                      <a:lnTo>
                        <a:pt x="1313" y="124"/>
                      </a:lnTo>
                      <a:lnTo>
                        <a:pt x="1315" y="124"/>
                      </a:lnTo>
                      <a:lnTo>
                        <a:pt x="1315" y="124"/>
                      </a:lnTo>
                      <a:lnTo>
                        <a:pt x="1316" y="125"/>
                      </a:lnTo>
                      <a:lnTo>
                        <a:pt x="1316" y="125"/>
                      </a:lnTo>
                      <a:lnTo>
                        <a:pt x="1316" y="124"/>
                      </a:lnTo>
                      <a:lnTo>
                        <a:pt x="1316" y="122"/>
                      </a:lnTo>
                      <a:lnTo>
                        <a:pt x="1316" y="120"/>
                      </a:lnTo>
                      <a:lnTo>
                        <a:pt x="1316" y="118"/>
                      </a:lnTo>
                      <a:lnTo>
                        <a:pt x="1316" y="118"/>
                      </a:lnTo>
                      <a:close/>
                      <a:moveTo>
                        <a:pt x="985" y="135"/>
                      </a:moveTo>
                      <a:lnTo>
                        <a:pt x="987" y="137"/>
                      </a:lnTo>
                      <a:lnTo>
                        <a:pt x="989" y="137"/>
                      </a:lnTo>
                      <a:lnTo>
                        <a:pt x="989" y="137"/>
                      </a:lnTo>
                      <a:lnTo>
                        <a:pt x="989" y="135"/>
                      </a:lnTo>
                      <a:lnTo>
                        <a:pt x="989" y="135"/>
                      </a:lnTo>
                      <a:lnTo>
                        <a:pt x="990" y="135"/>
                      </a:lnTo>
                      <a:lnTo>
                        <a:pt x="990" y="135"/>
                      </a:lnTo>
                      <a:lnTo>
                        <a:pt x="992" y="135"/>
                      </a:lnTo>
                      <a:lnTo>
                        <a:pt x="992" y="135"/>
                      </a:lnTo>
                      <a:lnTo>
                        <a:pt x="994" y="135"/>
                      </a:lnTo>
                      <a:lnTo>
                        <a:pt x="992" y="134"/>
                      </a:lnTo>
                      <a:lnTo>
                        <a:pt x="994" y="134"/>
                      </a:lnTo>
                      <a:lnTo>
                        <a:pt x="994" y="132"/>
                      </a:lnTo>
                      <a:lnTo>
                        <a:pt x="995" y="132"/>
                      </a:lnTo>
                      <a:lnTo>
                        <a:pt x="994" y="130"/>
                      </a:lnTo>
                      <a:lnTo>
                        <a:pt x="994" y="130"/>
                      </a:lnTo>
                      <a:lnTo>
                        <a:pt x="992" y="130"/>
                      </a:lnTo>
                      <a:lnTo>
                        <a:pt x="992" y="130"/>
                      </a:lnTo>
                      <a:lnTo>
                        <a:pt x="990" y="132"/>
                      </a:lnTo>
                      <a:lnTo>
                        <a:pt x="989" y="134"/>
                      </a:lnTo>
                      <a:lnTo>
                        <a:pt x="985" y="134"/>
                      </a:lnTo>
                      <a:lnTo>
                        <a:pt x="985" y="135"/>
                      </a:lnTo>
                      <a:lnTo>
                        <a:pt x="985" y="135"/>
                      </a:lnTo>
                      <a:lnTo>
                        <a:pt x="985" y="135"/>
                      </a:lnTo>
                      <a:close/>
                      <a:moveTo>
                        <a:pt x="21" y="1064"/>
                      </a:moveTo>
                      <a:lnTo>
                        <a:pt x="23" y="1066"/>
                      </a:lnTo>
                      <a:lnTo>
                        <a:pt x="24" y="1068"/>
                      </a:lnTo>
                      <a:lnTo>
                        <a:pt x="26" y="1068"/>
                      </a:lnTo>
                      <a:lnTo>
                        <a:pt x="26" y="1068"/>
                      </a:lnTo>
                      <a:lnTo>
                        <a:pt x="28" y="1068"/>
                      </a:lnTo>
                      <a:lnTo>
                        <a:pt x="28" y="1066"/>
                      </a:lnTo>
                      <a:lnTo>
                        <a:pt x="28" y="1064"/>
                      </a:lnTo>
                      <a:lnTo>
                        <a:pt x="28" y="1063"/>
                      </a:lnTo>
                      <a:lnTo>
                        <a:pt x="26" y="1061"/>
                      </a:lnTo>
                      <a:lnTo>
                        <a:pt x="26" y="1059"/>
                      </a:lnTo>
                      <a:lnTo>
                        <a:pt x="26" y="1059"/>
                      </a:lnTo>
                      <a:lnTo>
                        <a:pt x="26" y="1058"/>
                      </a:lnTo>
                      <a:lnTo>
                        <a:pt x="24" y="1056"/>
                      </a:lnTo>
                      <a:lnTo>
                        <a:pt x="24" y="1056"/>
                      </a:lnTo>
                      <a:lnTo>
                        <a:pt x="23" y="1054"/>
                      </a:lnTo>
                      <a:lnTo>
                        <a:pt x="23" y="1052"/>
                      </a:lnTo>
                      <a:lnTo>
                        <a:pt x="21" y="1052"/>
                      </a:lnTo>
                      <a:lnTo>
                        <a:pt x="19" y="1052"/>
                      </a:lnTo>
                      <a:lnTo>
                        <a:pt x="21" y="1052"/>
                      </a:lnTo>
                      <a:lnTo>
                        <a:pt x="21" y="1052"/>
                      </a:lnTo>
                      <a:lnTo>
                        <a:pt x="21" y="1054"/>
                      </a:lnTo>
                      <a:lnTo>
                        <a:pt x="19" y="1054"/>
                      </a:lnTo>
                      <a:lnTo>
                        <a:pt x="19" y="1051"/>
                      </a:lnTo>
                      <a:lnTo>
                        <a:pt x="21" y="1047"/>
                      </a:lnTo>
                      <a:lnTo>
                        <a:pt x="17" y="1046"/>
                      </a:lnTo>
                      <a:lnTo>
                        <a:pt x="17" y="1044"/>
                      </a:lnTo>
                      <a:lnTo>
                        <a:pt x="16" y="1039"/>
                      </a:lnTo>
                      <a:lnTo>
                        <a:pt x="14" y="1035"/>
                      </a:lnTo>
                      <a:lnTo>
                        <a:pt x="12" y="1032"/>
                      </a:lnTo>
                      <a:lnTo>
                        <a:pt x="11" y="1029"/>
                      </a:lnTo>
                      <a:lnTo>
                        <a:pt x="11" y="1025"/>
                      </a:lnTo>
                      <a:lnTo>
                        <a:pt x="7" y="1020"/>
                      </a:lnTo>
                      <a:lnTo>
                        <a:pt x="7" y="1018"/>
                      </a:lnTo>
                      <a:lnTo>
                        <a:pt x="7" y="1015"/>
                      </a:lnTo>
                      <a:lnTo>
                        <a:pt x="7" y="1015"/>
                      </a:lnTo>
                      <a:lnTo>
                        <a:pt x="9" y="1013"/>
                      </a:lnTo>
                      <a:lnTo>
                        <a:pt x="9" y="1013"/>
                      </a:lnTo>
                      <a:lnTo>
                        <a:pt x="9" y="1013"/>
                      </a:lnTo>
                      <a:lnTo>
                        <a:pt x="7" y="1013"/>
                      </a:lnTo>
                      <a:lnTo>
                        <a:pt x="6" y="1013"/>
                      </a:lnTo>
                      <a:lnTo>
                        <a:pt x="6" y="1012"/>
                      </a:lnTo>
                      <a:lnTo>
                        <a:pt x="4" y="1013"/>
                      </a:lnTo>
                      <a:lnTo>
                        <a:pt x="2" y="1013"/>
                      </a:lnTo>
                      <a:lnTo>
                        <a:pt x="2" y="1015"/>
                      </a:lnTo>
                      <a:lnTo>
                        <a:pt x="0" y="1017"/>
                      </a:lnTo>
                      <a:lnTo>
                        <a:pt x="0" y="1020"/>
                      </a:lnTo>
                      <a:lnTo>
                        <a:pt x="0" y="1024"/>
                      </a:lnTo>
                      <a:lnTo>
                        <a:pt x="4" y="1030"/>
                      </a:lnTo>
                      <a:lnTo>
                        <a:pt x="6" y="1035"/>
                      </a:lnTo>
                      <a:lnTo>
                        <a:pt x="6" y="1035"/>
                      </a:lnTo>
                      <a:lnTo>
                        <a:pt x="4" y="1037"/>
                      </a:lnTo>
                      <a:lnTo>
                        <a:pt x="6" y="1039"/>
                      </a:lnTo>
                      <a:lnTo>
                        <a:pt x="7" y="1042"/>
                      </a:lnTo>
                      <a:lnTo>
                        <a:pt x="12" y="1051"/>
                      </a:lnTo>
                      <a:lnTo>
                        <a:pt x="14" y="1054"/>
                      </a:lnTo>
                      <a:lnTo>
                        <a:pt x="19" y="1059"/>
                      </a:lnTo>
                      <a:lnTo>
                        <a:pt x="21" y="1059"/>
                      </a:lnTo>
                      <a:lnTo>
                        <a:pt x="21" y="1064"/>
                      </a:lnTo>
                      <a:close/>
                      <a:moveTo>
                        <a:pt x="14" y="993"/>
                      </a:moveTo>
                      <a:lnTo>
                        <a:pt x="14" y="995"/>
                      </a:lnTo>
                      <a:lnTo>
                        <a:pt x="14" y="995"/>
                      </a:lnTo>
                      <a:lnTo>
                        <a:pt x="14" y="993"/>
                      </a:lnTo>
                      <a:lnTo>
                        <a:pt x="16" y="991"/>
                      </a:lnTo>
                      <a:lnTo>
                        <a:pt x="16" y="988"/>
                      </a:lnTo>
                      <a:lnTo>
                        <a:pt x="16" y="986"/>
                      </a:lnTo>
                      <a:lnTo>
                        <a:pt x="17" y="985"/>
                      </a:lnTo>
                      <a:lnTo>
                        <a:pt x="17" y="983"/>
                      </a:lnTo>
                      <a:lnTo>
                        <a:pt x="17" y="979"/>
                      </a:lnTo>
                      <a:lnTo>
                        <a:pt x="17" y="978"/>
                      </a:lnTo>
                      <a:lnTo>
                        <a:pt x="19" y="976"/>
                      </a:lnTo>
                      <a:lnTo>
                        <a:pt x="17" y="976"/>
                      </a:lnTo>
                      <a:lnTo>
                        <a:pt x="17" y="974"/>
                      </a:lnTo>
                      <a:lnTo>
                        <a:pt x="19" y="971"/>
                      </a:lnTo>
                      <a:lnTo>
                        <a:pt x="16" y="973"/>
                      </a:lnTo>
                      <a:lnTo>
                        <a:pt x="16" y="976"/>
                      </a:lnTo>
                      <a:lnTo>
                        <a:pt x="16" y="983"/>
                      </a:lnTo>
                      <a:lnTo>
                        <a:pt x="16" y="985"/>
                      </a:lnTo>
                      <a:lnTo>
                        <a:pt x="12" y="991"/>
                      </a:lnTo>
                      <a:lnTo>
                        <a:pt x="14" y="993"/>
                      </a:lnTo>
                      <a:lnTo>
                        <a:pt x="14" y="993"/>
                      </a:lnTo>
                      <a:close/>
                      <a:moveTo>
                        <a:pt x="208" y="614"/>
                      </a:moveTo>
                      <a:lnTo>
                        <a:pt x="209" y="614"/>
                      </a:lnTo>
                      <a:lnTo>
                        <a:pt x="209" y="613"/>
                      </a:lnTo>
                      <a:lnTo>
                        <a:pt x="209" y="613"/>
                      </a:lnTo>
                      <a:lnTo>
                        <a:pt x="211" y="613"/>
                      </a:lnTo>
                      <a:lnTo>
                        <a:pt x="211" y="614"/>
                      </a:lnTo>
                      <a:lnTo>
                        <a:pt x="213" y="616"/>
                      </a:lnTo>
                      <a:lnTo>
                        <a:pt x="214" y="614"/>
                      </a:lnTo>
                      <a:lnTo>
                        <a:pt x="216" y="613"/>
                      </a:lnTo>
                      <a:lnTo>
                        <a:pt x="216" y="613"/>
                      </a:lnTo>
                      <a:lnTo>
                        <a:pt x="216" y="613"/>
                      </a:lnTo>
                      <a:lnTo>
                        <a:pt x="218" y="611"/>
                      </a:lnTo>
                      <a:lnTo>
                        <a:pt x="218" y="611"/>
                      </a:lnTo>
                      <a:lnTo>
                        <a:pt x="218" y="611"/>
                      </a:lnTo>
                      <a:lnTo>
                        <a:pt x="218" y="609"/>
                      </a:lnTo>
                      <a:lnTo>
                        <a:pt x="218" y="609"/>
                      </a:lnTo>
                      <a:lnTo>
                        <a:pt x="218" y="608"/>
                      </a:lnTo>
                      <a:lnTo>
                        <a:pt x="221" y="606"/>
                      </a:lnTo>
                      <a:lnTo>
                        <a:pt x="221" y="604"/>
                      </a:lnTo>
                      <a:lnTo>
                        <a:pt x="221" y="602"/>
                      </a:lnTo>
                      <a:lnTo>
                        <a:pt x="219" y="601"/>
                      </a:lnTo>
                      <a:lnTo>
                        <a:pt x="219" y="599"/>
                      </a:lnTo>
                      <a:lnTo>
                        <a:pt x="219" y="597"/>
                      </a:lnTo>
                      <a:lnTo>
                        <a:pt x="218" y="597"/>
                      </a:lnTo>
                      <a:lnTo>
                        <a:pt x="214" y="599"/>
                      </a:lnTo>
                      <a:lnTo>
                        <a:pt x="209" y="606"/>
                      </a:lnTo>
                      <a:lnTo>
                        <a:pt x="208" y="609"/>
                      </a:lnTo>
                      <a:lnTo>
                        <a:pt x="206" y="613"/>
                      </a:lnTo>
                      <a:lnTo>
                        <a:pt x="206" y="614"/>
                      </a:lnTo>
                      <a:lnTo>
                        <a:pt x="208" y="614"/>
                      </a:lnTo>
                      <a:lnTo>
                        <a:pt x="208" y="614"/>
                      </a:lnTo>
                      <a:close/>
                      <a:moveTo>
                        <a:pt x="19" y="969"/>
                      </a:moveTo>
                      <a:lnTo>
                        <a:pt x="19" y="969"/>
                      </a:lnTo>
                      <a:lnTo>
                        <a:pt x="19" y="969"/>
                      </a:lnTo>
                      <a:lnTo>
                        <a:pt x="19" y="968"/>
                      </a:lnTo>
                      <a:lnTo>
                        <a:pt x="19" y="966"/>
                      </a:lnTo>
                      <a:lnTo>
                        <a:pt x="21" y="964"/>
                      </a:lnTo>
                      <a:lnTo>
                        <a:pt x="21" y="962"/>
                      </a:lnTo>
                      <a:lnTo>
                        <a:pt x="21" y="961"/>
                      </a:lnTo>
                      <a:lnTo>
                        <a:pt x="23" y="954"/>
                      </a:lnTo>
                      <a:lnTo>
                        <a:pt x="23" y="951"/>
                      </a:lnTo>
                      <a:lnTo>
                        <a:pt x="21" y="949"/>
                      </a:lnTo>
                      <a:lnTo>
                        <a:pt x="19" y="954"/>
                      </a:lnTo>
                      <a:lnTo>
                        <a:pt x="17" y="968"/>
                      </a:lnTo>
                      <a:lnTo>
                        <a:pt x="19" y="968"/>
                      </a:lnTo>
                      <a:lnTo>
                        <a:pt x="19" y="96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4763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4" name="Freeform 6">
                  <a:extLst>
                    <a:ext uri="{FF2B5EF4-FFF2-40B4-BE49-F238E27FC236}">
                      <a16:creationId xmlns:a16="http://schemas.microsoft.com/office/drawing/2014/main" id="{06EAFA76-0977-4A19-9F57-B0E5D3CF24E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845551" y="4267200"/>
                  <a:ext cx="1231900" cy="704850"/>
                </a:xfrm>
                <a:custGeom>
                  <a:avLst/>
                  <a:gdLst>
                    <a:gd name="T0" fmla="*/ 489 w 776"/>
                    <a:gd name="T1" fmla="*/ 412 h 444"/>
                    <a:gd name="T2" fmla="*/ 387 w 776"/>
                    <a:gd name="T3" fmla="*/ 373 h 444"/>
                    <a:gd name="T4" fmla="*/ 377 w 776"/>
                    <a:gd name="T5" fmla="*/ 390 h 444"/>
                    <a:gd name="T6" fmla="*/ 370 w 776"/>
                    <a:gd name="T7" fmla="*/ 385 h 444"/>
                    <a:gd name="T8" fmla="*/ 375 w 776"/>
                    <a:gd name="T9" fmla="*/ 392 h 444"/>
                    <a:gd name="T10" fmla="*/ 616 w 776"/>
                    <a:gd name="T11" fmla="*/ 242 h 444"/>
                    <a:gd name="T12" fmla="*/ 618 w 776"/>
                    <a:gd name="T13" fmla="*/ 215 h 444"/>
                    <a:gd name="T14" fmla="*/ 609 w 776"/>
                    <a:gd name="T15" fmla="*/ 186 h 444"/>
                    <a:gd name="T16" fmla="*/ 580 w 776"/>
                    <a:gd name="T17" fmla="*/ 168 h 444"/>
                    <a:gd name="T18" fmla="*/ 550 w 776"/>
                    <a:gd name="T19" fmla="*/ 174 h 444"/>
                    <a:gd name="T20" fmla="*/ 528 w 776"/>
                    <a:gd name="T21" fmla="*/ 180 h 444"/>
                    <a:gd name="T22" fmla="*/ 536 w 776"/>
                    <a:gd name="T23" fmla="*/ 191 h 444"/>
                    <a:gd name="T24" fmla="*/ 511 w 776"/>
                    <a:gd name="T25" fmla="*/ 183 h 444"/>
                    <a:gd name="T26" fmla="*/ 477 w 776"/>
                    <a:gd name="T27" fmla="*/ 171 h 444"/>
                    <a:gd name="T28" fmla="*/ 450 w 776"/>
                    <a:gd name="T29" fmla="*/ 178 h 444"/>
                    <a:gd name="T30" fmla="*/ 411 w 776"/>
                    <a:gd name="T31" fmla="*/ 171 h 444"/>
                    <a:gd name="T32" fmla="*/ 343 w 776"/>
                    <a:gd name="T33" fmla="*/ 176 h 444"/>
                    <a:gd name="T34" fmla="*/ 322 w 776"/>
                    <a:gd name="T35" fmla="*/ 183 h 444"/>
                    <a:gd name="T36" fmla="*/ 282 w 776"/>
                    <a:gd name="T37" fmla="*/ 149 h 444"/>
                    <a:gd name="T38" fmla="*/ 246 w 776"/>
                    <a:gd name="T39" fmla="*/ 125 h 444"/>
                    <a:gd name="T40" fmla="*/ 222 w 776"/>
                    <a:gd name="T41" fmla="*/ 107 h 444"/>
                    <a:gd name="T42" fmla="*/ 203 w 776"/>
                    <a:gd name="T43" fmla="*/ 78 h 444"/>
                    <a:gd name="T44" fmla="*/ 193 w 776"/>
                    <a:gd name="T45" fmla="*/ 64 h 444"/>
                    <a:gd name="T46" fmla="*/ 163 w 776"/>
                    <a:gd name="T47" fmla="*/ 56 h 444"/>
                    <a:gd name="T48" fmla="*/ 149 w 776"/>
                    <a:gd name="T49" fmla="*/ 62 h 444"/>
                    <a:gd name="T50" fmla="*/ 134 w 776"/>
                    <a:gd name="T51" fmla="*/ 67 h 444"/>
                    <a:gd name="T52" fmla="*/ 124 w 776"/>
                    <a:gd name="T53" fmla="*/ 32 h 444"/>
                    <a:gd name="T54" fmla="*/ 105 w 776"/>
                    <a:gd name="T55" fmla="*/ 18 h 444"/>
                    <a:gd name="T56" fmla="*/ 74 w 776"/>
                    <a:gd name="T57" fmla="*/ 13 h 444"/>
                    <a:gd name="T58" fmla="*/ 39 w 776"/>
                    <a:gd name="T59" fmla="*/ 15 h 444"/>
                    <a:gd name="T60" fmla="*/ 20 w 776"/>
                    <a:gd name="T61" fmla="*/ 10 h 444"/>
                    <a:gd name="T62" fmla="*/ 0 w 776"/>
                    <a:gd name="T63" fmla="*/ 351 h 444"/>
                    <a:gd name="T64" fmla="*/ 40 w 776"/>
                    <a:gd name="T65" fmla="*/ 378 h 444"/>
                    <a:gd name="T66" fmla="*/ 56 w 776"/>
                    <a:gd name="T67" fmla="*/ 380 h 444"/>
                    <a:gd name="T68" fmla="*/ 103 w 776"/>
                    <a:gd name="T69" fmla="*/ 380 h 444"/>
                    <a:gd name="T70" fmla="*/ 134 w 776"/>
                    <a:gd name="T71" fmla="*/ 382 h 444"/>
                    <a:gd name="T72" fmla="*/ 190 w 776"/>
                    <a:gd name="T73" fmla="*/ 407 h 444"/>
                    <a:gd name="T74" fmla="*/ 227 w 776"/>
                    <a:gd name="T75" fmla="*/ 416 h 444"/>
                    <a:gd name="T76" fmla="*/ 251 w 776"/>
                    <a:gd name="T77" fmla="*/ 402 h 444"/>
                    <a:gd name="T78" fmla="*/ 278 w 776"/>
                    <a:gd name="T79" fmla="*/ 383 h 444"/>
                    <a:gd name="T80" fmla="*/ 317 w 776"/>
                    <a:gd name="T81" fmla="*/ 370 h 444"/>
                    <a:gd name="T82" fmla="*/ 293 w 776"/>
                    <a:gd name="T83" fmla="*/ 360 h 444"/>
                    <a:gd name="T84" fmla="*/ 321 w 776"/>
                    <a:gd name="T85" fmla="*/ 346 h 444"/>
                    <a:gd name="T86" fmla="*/ 348 w 776"/>
                    <a:gd name="T87" fmla="*/ 343 h 444"/>
                    <a:gd name="T88" fmla="*/ 346 w 776"/>
                    <a:gd name="T89" fmla="*/ 371 h 444"/>
                    <a:gd name="T90" fmla="*/ 322 w 776"/>
                    <a:gd name="T91" fmla="*/ 375 h 444"/>
                    <a:gd name="T92" fmla="*/ 366 w 776"/>
                    <a:gd name="T93" fmla="*/ 377 h 444"/>
                    <a:gd name="T94" fmla="*/ 377 w 776"/>
                    <a:gd name="T95" fmla="*/ 366 h 444"/>
                    <a:gd name="T96" fmla="*/ 390 w 776"/>
                    <a:gd name="T97" fmla="*/ 382 h 444"/>
                    <a:gd name="T98" fmla="*/ 390 w 776"/>
                    <a:gd name="T99" fmla="*/ 395 h 444"/>
                    <a:gd name="T100" fmla="*/ 424 w 776"/>
                    <a:gd name="T101" fmla="*/ 417 h 444"/>
                    <a:gd name="T102" fmla="*/ 462 w 776"/>
                    <a:gd name="T103" fmla="*/ 439 h 444"/>
                    <a:gd name="T104" fmla="*/ 473 w 776"/>
                    <a:gd name="T105" fmla="*/ 434 h 444"/>
                    <a:gd name="T106" fmla="*/ 473 w 776"/>
                    <a:gd name="T107" fmla="*/ 422 h 444"/>
                    <a:gd name="T108" fmla="*/ 460 w 776"/>
                    <a:gd name="T109" fmla="*/ 424 h 444"/>
                    <a:gd name="T110" fmla="*/ 450 w 776"/>
                    <a:gd name="T111" fmla="*/ 411 h 444"/>
                    <a:gd name="T112" fmla="*/ 492 w 776"/>
                    <a:gd name="T113" fmla="*/ 404 h 444"/>
                    <a:gd name="T114" fmla="*/ 657 w 776"/>
                    <a:gd name="T115" fmla="*/ 329 h 444"/>
                    <a:gd name="T116" fmla="*/ 721 w 776"/>
                    <a:gd name="T117" fmla="*/ 327 h 444"/>
                    <a:gd name="T118" fmla="*/ 757 w 776"/>
                    <a:gd name="T119" fmla="*/ 309 h 4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776" h="444">
                      <a:moveTo>
                        <a:pt x="489" y="411"/>
                      </a:moveTo>
                      <a:lnTo>
                        <a:pt x="487" y="411"/>
                      </a:lnTo>
                      <a:lnTo>
                        <a:pt x="487" y="411"/>
                      </a:lnTo>
                      <a:lnTo>
                        <a:pt x="485" y="411"/>
                      </a:lnTo>
                      <a:lnTo>
                        <a:pt x="484" y="411"/>
                      </a:lnTo>
                      <a:lnTo>
                        <a:pt x="479" y="411"/>
                      </a:lnTo>
                      <a:lnTo>
                        <a:pt x="475" y="411"/>
                      </a:lnTo>
                      <a:lnTo>
                        <a:pt x="473" y="411"/>
                      </a:lnTo>
                      <a:lnTo>
                        <a:pt x="475" y="412"/>
                      </a:lnTo>
                      <a:lnTo>
                        <a:pt x="475" y="412"/>
                      </a:lnTo>
                      <a:lnTo>
                        <a:pt x="477" y="414"/>
                      </a:lnTo>
                      <a:lnTo>
                        <a:pt x="480" y="414"/>
                      </a:lnTo>
                      <a:lnTo>
                        <a:pt x="482" y="414"/>
                      </a:lnTo>
                      <a:lnTo>
                        <a:pt x="482" y="414"/>
                      </a:lnTo>
                      <a:lnTo>
                        <a:pt x="484" y="412"/>
                      </a:lnTo>
                      <a:lnTo>
                        <a:pt x="484" y="412"/>
                      </a:lnTo>
                      <a:lnTo>
                        <a:pt x="489" y="412"/>
                      </a:lnTo>
                      <a:lnTo>
                        <a:pt x="489" y="412"/>
                      </a:lnTo>
                      <a:lnTo>
                        <a:pt x="490" y="412"/>
                      </a:lnTo>
                      <a:lnTo>
                        <a:pt x="490" y="411"/>
                      </a:lnTo>
                      <a:lnTo>
                        <a:pt x="489" y="411"/>
                      </a:lnTo>
                      <a:lnTo>
                        <a:pt x="489" y="411"/>
                      </a:lnTo>
                      <a:close/>
                      <a:moveTo>
                        <a:pt x="372" y="378"/>
                      </a:moveTo>
                      <a:lnTo>
                        <a:pt x="372" y="380"/>
                      </a:lnTo>
                      <a:lnTo>
                        <a:pt x="372" y="380"/>
                      </a:lnTo>
                      <a:lnTo>
                        <a:pt x="375" y="382"/>
                      </a:lnTo>
                      <a:lnTo>
                        <a:pt x="375" y="382"/>
                      </a:lnTo>
                      <a:lnTo>
                        <a:pt x="378" y="383"/>
                      </a:lnTo>
                      <a:lnTo>
                        <a:pt x="380" y="382"/>
                      </a:lnTo>
                      <a:lnTo>
                        <a:pt x="383" y="378"/>
                      </a:lnTo>
                      <a:lnTo>
                        <a:pt x="383" y="378"/>
                      </a:lnTo>
                      <a:lnTo>
                        <a:pt x="387" y="378"/>
                      </a:lnTo>
                      <a:lnTo>
                        <a:pt x="389" y="378"/>
                      </a:lnTo>
                      <a:lnTo>
                        <a:pt x="390" y="377"/>
                      </a:lnTo>
                      <a:lnTo>
                        <a:pt x="387" y="375"/>
                      </a:lnTo>
                      <a:lnTo>
                        <a:pt x="387" y="373"/>
                      </a:lnTo>
                      <a:lnTo>
                        <a:pt x="385" y="373"/>
                      </a:lnTo>
                      <a:lnTo>
                        <a:pt x="383" y="373"/>
                      </a:lnTo>
                      <a:lnTo>
                        <a:pt x="380" y="373"/>
                      </a:lnTo>
                      <a:lnTo>
                        <a:pt x="378" y="373"/>
                      </a:lnTo>
                      <a:lnTo>
                        <a:pt x="375" y="373"/>
                      </a:lnTo>
                      <a:lnTo>
                        <a:pt x="375" y="373"/>
                      </a:lnTo>
                      <a:lnTo>
                        <a:pt x="373" y="371"/>
                      </a:lnTo>
                      <a:lnTo>
                        <a:pt x="373" y="371"/>
                      </a:lnTo>
                      <a:lnTo>
                        <a:pt x="373" y="371"/>
                      </a:lnTo>
                      <a:lnTo>
                        <a:pt x="372" y="371"/>
                      </a:lnTo>
                      <a:lnTo>
                        <a:pt x="372" y="373"/>
                      </a:lnTo>
                      <a:lnTo>
                        <a:pt x="372" y="373"/>
                      </a:lnTo>
                      <a:lnTo>
                        <a:pt x="373" y="373"/>
                      </a:lnTo>
                      <a:lnTo>
                        <a:pt x="370" y="377"/>
                      </a:lnTo>
                      <a:lnTo>
                        <a:pt x="372" y="378"/>
                      </a:lnTo>
                      <a:close/>
                      <a:moveTo>
                        <a:pt x="378" y="392"/>
                      </a:moveTo>
                      <a:lnTo>
                        <a:pt x="377" y="392"/>
                      </a:lnTo>
                      <a:lnTo>
                        <a:pt x="377" y="390"/>
                      </a:lnTo>
                      <a:lnTo>
                        <a:pt x="377" y="390"/>
                      </a:lnTo>
                      <a:lnTo>
                        <a:pt x="377" y="390"/>
                      </a:lnTo>
                      <a:lnTo>
                        <a:pt x="377" y="390"/>
                      </a:lnTo>
                      <a:lnTo>
                        <a:pt x="375" y="390"/>
                      </a:lnTo>
                      <a:lnTo>
                        <a:pt x="375" y="390"/>
                      </a:lnTo>
                      <a:lnTo>
                        <a:pt x="375" y="390"/>
                      </a:lnTo>
                      <a:lnTo>
                        <a:pt x="375" y="388"/>
                      </a:lnTo>
                      <a:lnTo>
                        <a:pt x="373" y="388"/>
                      </a:lnTo>
                      <a:lnTo>
                        <a:pt x="373" y="387"/>
                      </a:lnTo>
                      <a:lnTo>
                        <a:pt x="373" y="387"/>
                      </a:lnTo>
                      <a:lnTo>
                        <a:pt x="375" y="387"/>
                      </a:lnTo>
                      <a:lnTo>
                        <a:pt x="373" y="387"/>
                      </a:lnTo>
                      <a:lnTo>
                        <a:pt x="373" y="385"/>
                      </a:lnTo>
                      <a:lnTo>
                        <a:pt x="373" y="385"/>
                      </a:lnTo>
                      <a:lnTo>
                        <a:pt x="372" y="385"/>
                      </a:lnTo>
                      <a:lnTo>
                        <a:pt x="372" y="385"/>
                      </a:lnTo>
                      <a:lnTo>
                        <a:pt x="370" y="385"/>
                      </a:lnTo>
                      <a:lnTo>
                        <a:pt x="370" y="385"/>
                      </a:lnTo>
                      <a:lnTo>
                        <a:pt x="365" y="385"/>
                      </a:lnTo>
                      <a:lnTo>
                        <a:pt x="363" y="387"/>
                      </a:lnTo>
                      <a:lnTo>
                        <a:pt x="361" y="387"/>
                      </a:lnTo>
                      <a:lnTo>
                        <a:pt x="360" y="388"/>
                      </a:lnTo>
                      <a:lnTo>
                        <a:pt x="358" y="390"/>
                      </a:lnTo>
                      <a:lnTo>
                        <a:pt x="356" y="392"/>
                      </a:lnTo>
                      <a:lnTo>
                        <a:pt x="358" y="392"/>
                      </a:lnTo>
                      <a:lnTo>
                        <a:pt x="361" y="392"/>
                      </a:lnTo>
                      <a:lnTo>
                        <a:pt x="361" y="392"/>
                      </a:lnTo>
                      <a:lnTo>
                        <a:pt x="363" y="392"/>
                      </a:lnTo>
                      <a:lnTo>
                        <a:pt x="365" y="392"/>
                      </a:lnTo>
                      <a:lnTo>
                        <a:pt x="365" y="392"/>
                      </a:lnTo>
                      <a:lnTo>
                        <a:pt x="365" y="392"/>
                      </a:lnTo>
                      <a:lnTo>
                        <a:pt x="366" y="392"/>
                      </a:lnTo>
                      <a:lnTo>
                        <a:pt x="366" y="392"/>
                      </a:lnTo>
                      <a:lnTo>
                        <a:pt x="370" y="390"/>
                      </a:lnTo>
                      <a:lnTo>
                        <a:pt x="372" y="392"/>
                      </a:lnTo>
                      <a:lnTo>
                        <a:pt x="375" y="392"/>
                      </a:lnTo>
                      <a:lnTo>
                        <a:pt x="377" y="394"/>
                      </a:lnTo>
                      <a:lnTo>
                        <a:pt x="377" y="394"/>
                      </a:lnTo>
                      <a:lnTo>
                        <a:pt x="377" y="395"/>
                      </a:lnTo>
                      <a:lnTo>
                        <a:pt x="377" y="395"/>
                      </a:lnTo>
                      <a:lnTo>
                        <a:pt x="377" y="395"/>
                      </a:lnTo>
                      <a:lnTo>
                        <a:pt x="378" y="394"/>
                      </a:lnTo>
                      <a:lnTo>
                        <a:pt x="378" y="394"/>
                      </a:lnTo>
                      <a:lnTo>
                        <a:pt x="378" y="392"/>
                      </a:lnTo>
                      <a:close/>
                      <a:moveTo>
                        <a:pt x="757" y="297"/>
                      </a:moveTo>
                      <a:lnTo>
                        <a:pt x="720" y="281"/>
                      </a:lnTo>
                      <a:lnTo>
                        <a:pt x="701" y="273"/>
                      </a:lnTo>
                      <a:lnTo>
                        <a:pt x="664" y="259"/>
                      </a:lnTo>
                      <a:lnTo>
                        <a:pt x="645" y="251"/>
                      </a:lnTo>
                      <a:lnTo>
                        <a:pt x="626" y="244"/>
                      </a:lnTo>
                      <a:lnTo>
                        <a:pt x="625" y="242"/>
                      </a:lnTo>
                      <a:lnTo>
                        <a:pt x="619" y="242"/>
                      </a:lnTo>
                      <a:lnTo>
                        <a:pt x="618" y="242"/>
                      </a:lnTo>
                      <a:lnTo>
                        <a:pt x="616" y="242"/>
                      </a:lnTo>
                      <a:lnTo>
                        <a:pt x="616" y="241"/>
                      </a:lnTo>
                      <a:lnTo>
                        <a:pt x="623" y="234"/>
                      </a:lnTo>
                      <a:lnTo>
                        <a:pt x="623" y="232"/>
                      </a:lnTo>
                      <a:lnTo>
                        <a:pt x="625" y="231"/>
                      </a:lnTo>
                      <a:lnTo>
                        <a:pt x="625" y="227"/>
                      </a:lnTo>
                      <a:lnTo>
                        <a:pt x="625" y="227"/>
                      </a:lnTo>
                      <a:lnTo>
                        <a:pt x="623" y="224"/>
                      </a:lnTo>
                      <a:lnTo>
                        <a:pt x="621" y="224"/>
                      </a:lnTo>
                      <a:lnTo>
                        <a:pt x="619" y="224"/>
                      </a:lnTo>
                      <a:lnTo>
                        <a:pt x="619" y="224"/>
                      </a:lnTo>
                      <a:lnTo>
                        <a:pt x="619" y="222"/>
                      </a:lnTo>
                      <a:lnTo>
                        <a:pt x="618" y="222"/>
                      </a:lnTo>
                      <a:lnTo>
                        <a:pt x="618" y="222"/>
                      </a:lnTo>
                      <a:lnTo>
                        <a:pt x="618" y="220"/>
                      </a:lnTo>
                      <a:lnTo>
                        <a:pt x="618" y="217"/>
                      </a:lnTo>
                      <a:lnTo>
                        <a:pt x="618" y="217"/>
                      </a:lnTo>
                      <a:lnTo>
                        <a:pt x="618" y="217"/>
                      </a:lnTo>
                      <a:lnTo>
                        <a:pt x="618" y="215"/>
                      </a:lnTo>
                      <a:lnTo>
                        <a:pt x="618" y="214"/>
                      </a:lnTo>
                      <a:lnTo>
                        <a:pt x="616" y="214"/>
                      </a:lnTo>
                      <a:lnTo>
                        <a:pt x="616" y="212"/>
                      </a:lnTo>
                      <a:lnTo>
                        <a:pt x="613" y="210"/>
                      </a:lnTo>
                      <a:lnTo>
                        <a:pt x="611" y="208"/>
                      </a:lnTo>
                      <a:lnTo>
                        <a:pt x="611" y="207"/>
                      </a:lnTo>
                      <a:lnTo>
                        <a:pt x="611" y="207"/>
                      </a:lnTo>
                      <a:lnTo>
                        <a:pt x="613" y="205"/>
                      </a:lnTo>
                      <a:lnTo>
                        <a:pt x="613" y="205"/>
                      </a:lnTo>
                      <a:lnTo>
                        <a:pt x="613" y="203"/>
                      </a:lnTo>
                      <a:lnTo>
                        <a:pt x="611" y="202"/>
                      </a:lnTo>
                      <a:lnTo>
                        <a:pt x="611" y="202"/>
                      </a:lnTo>
                      <a:lnTo>
                        <a:pt x="609" y="197"/>
                      </a:lnTo>
                      <a:lnTo>
                        <a:pt x="609" y="195"/>
                      </a:lnTo>
                      <a:lnTo>
                        <a:pt x="608" y="195"/>
                      </a:lnTo>
                      <a:lnTo>
                        <a:pt x="608" y="191"/>
                      </a:lnTo>
                      <a:lnTo>
                        <a:pt x="609" y="188"/>
                      </a:lnTo>
                      <a:lnTo>
                        <a:pt x="609" y="186"/>
                      </a:lnTo>
                      <a:lnTo>
                        <a:pt x="606" y="185"/>
                      </a:lnTo>
                      <a:lnTo>
                        <a:pt x="604" y="183"/>
                      </a:lnTo>
                      <a:lnTo>
                        <a:pt x="606" y="181"/>
                      </a:lnTo>
                      <a:lnTo>
                        <a:pt x="606" y="180"/>
                      </a:lnTo>
                      <a:lnTo>
                        <a:pt x="606" y="180"/>
                      </a:lnTo>
                      <a:lnTo>
                        <a:pt x="602" y="178"/>
                      </a:lnTo>
                      <a:lnTo>
                        <a:pt x="601" y="178"/>
                      </a:lnTo>
                      <a:lnTo>
                        <a:pt x="601" y="178"/>
                      </a:lnTo>
                      <a:lnTo>
                        <a:pt x="599" y="176"/>
                      </a:lnTo>
                      <a:lnTo>
                        <a:pt x="599" y="176"/>
                      </a:lnTo>
                      <a:lnTo>
                        <a:pt x="597" y="174"/>
                      </a:lnTo>
                      <a:lnTo>
                        <a:pt x="597" y="174"/>
                      </a:lnTo>
                      <a:lnTo>
                        <a:pt x="597" y="174"/>
                      </a:lnTo>
                      <a:lnTo>
                        <a:pt x="594" y="173"/>
                      </a:lnTo>
                      <a:lnTo>
                        <a:pt x="584" y="169"/>
                      </a:lnTo>
                      <a:lnTo>
                        <a:pt x="582" y="169"/>
                      </a:lnTo>
                      <a:lnTo>
                        <a:pt x="580" y="168"/>
                      </a:lnTo>
                      <a:lnTo>
                        <a:pt x="580" y="168"/>
                      </a:lnTo>
                      <a:lnTo>
                        <a:pt x="579" y="169"/>
                      </a:lnTo>
                      <a:lnTo>
                        <a:pt x="577" y="169"/>
                      </a:lnTo>
                      <a:lnTo>
                        <a:pt x="577" y="169"/>
                      </a:lnTo>
                      <a:lnTo>
                        <a:pt x="567" y="173"/>
                      </a:lnTo>
                      <a:lnTo>
                        <a:pt x="565" y="173"/>
                      </a:lnTo>
                      <a:lnTo>
                        <a:pt x="565" y="171"/>
                      </a:lnTo>
                      <a:lnTo>
                        <a:pt x="563" y="169"/>
                      </a:lnTo>
                      <a:lnTo>
                        <a:pt x="562" y="169"/>
                      </a:lnTo>
                      <a:lnTo>
                        <a:pt x="562" y="169"/>
                      </a:lnTo>
                      <a:lnTo>
                        <a:pt x="560" y="169"/>
                      </a:lnTo>
                      <a:lnTo>
                        <a:pt x="558" y="169"/>
                      </a:lnTo>
                      <a:lnTo>
                        <a:pt x="558" y="169"/>
                      </a:lnTo>
                      <a:lnTo>
                        <a:pt x="555" y="169"/>
                      </a:lnTo>
                      <a:lnTo>
                        <a:pt x="555" y="169"/>
                      </a:lnTo>
                      <a:lnTo>
                        <a:pt x="553" y="171"/>
                      </a:lnTo>
                      <a:lnTo>
                        <a:pt x="552" y="173"/>
                      </a:lnTo>
                      <a:lnTo>
                        <a:pt x="552" y="173"/>
                      </a:lnTo>
                      <a:lnTo>
                        <a:pt x="550" y="174"/>
                      </a:lnTo>
                      <a:lnTo>
                        <a:pt x="550" y="180"/>
                      </a:lnTo>
                      <a:lnTo>
                        <a:pt x="548" y="180"/>
                      </a:lnTo>
                      <a:lnTo>
                        <a:pt x="546" y="180"/>
                      </a:lnTo>
                      <a:lnTo>
                        <a:pt x="546" y="178"/>
                      </a:lnTo>
                      <a:lnTo>
                        <a:pt x="545" y="178"/>
                      </a:lnTo>
                      <a:lnTo>
                        <a:pt x="543" y="178"/>
                      </a:lnTo>
                      <a:lnTo>
                        <a:pt x="543" y="178"/>
                      </a:lnTo>
                      <a:lnTo>
                        <a:pt x="538" y="180"/>
                      </a:lnTo>
                      <a:lnTo>
                        <a:pt x="535" y="180"/>
                      </a:lnTo>
                      <a:lnTo>
                        <a:pt x="535" y="180"/>
                      </a:lnTo>
                      <a:lnTo>
                        <a:pt x="533" y="180"/>
                      </a:lnTo>
                      <a:lnTo>
                        <a:pt x="533" y="178"/>
                      </a:lnTo>
                      <a:lnTo>
                        <a:pt x="531" y="178"/>
                      </a:lnTo>
                      <a:lnTo>
                        <a:pt x="531" y="178"/>
                      </a:lnTo>
                      <a:lnTo>
                        <a:pt x="531" y="178"/>
                      </a:lnTo>
                      <a:lnTo>
                        <a:pt x="529" y="178"/>
                      </a:lnTo>
                      <a:lnTo>
                        <a:pt x="529" y="178"/>
                      </a:lnTo>
                      <a:lnTo>
                        <a:pt x="528" y="180"/>
                      </a:lnTo>
                      <a:lnTo>
                        <a:pt x="528" y="181"/>
                      </a:lnTo>
                      <a:lnTo>
                        <a:pt x="528" y="181"/>
                      </a:lnTo>
                      <a:lnTo>
                        <a:pt x="526" y="183"/>
                      </a:lnTo>
                      <a:lnTo>
                        <a:pt x="526" y="183"/>
                      </a:lnTo>
                      <a:lnTo>
                        <a:pt x="526" y="183"/>
                      </a:lnTo>
                      <a:lnTo>
                        <a:pt x="526" y="185"/>
                      </a:lnTo>
                      <a:lnTo>
                        <a:pt x="526" y="185"/>
                      </a:lnTo>
                      <a:lnTo>
                        <a:pt x="526" y="185"/>
                      </a:lnTo>
                      <a:lnTo>
                        <a:pt x="528" y="186"/>
                      </a:lnTo>
                      <a:lnTo>
                        <a:pt x="528" y="188"/>
                      </a:lnTo>
                      <a:lnTo>
                        <a:pt x="528" y="190"/>
                      </a:lnTo>
                      <a:lnTo>
                        <a:pt x="529" y="190"/>
                      </a:lnTo>
                      <a:lnTo>
                        <a:pt x="529" y="191"/>
                      </a:lnTo>
                      <a:lnTo>
                        <a:pt x="531" y="191"/>
                      </a:lnTo>
                      <a:lnTo>
                        <a:pt x="533" y="191"/>
                      </a:lnTo>
                      <a:lnTo>
                        <a:pt x="535" y="191"/>
                      </a:lnTo>
                      <a:lnTo>
                        <a:pt x="535" y="191"/>
                      </a:lnTo>
                      <a:lnTo>
                        <a:pt x="536" y="191"/>
                      </a:lnTo>
                      <a:lnTo>
                        <a:pt x="536" y="193"/>
                      </a:lnTo>
                      <a:lnTo>
                        <a:pt x="535" y="193"/>
                      </a:lnTo>
                      <a:lnTo>
                        <a:pt x="528" y="195"/>
                      </a:lnTo>
                      <a:lnTo>
                        <a:pt x="528" y="193"/>
                      </a:lnTo>
                      <a:lnTo>
                        <a:pt x="524" y="190"/>
                      </a:lnTo>
                      <a:lnTo>
                        <a:pt x="523" y="188"/>
                      </a:lnTo>
                      <a:lnTo>
                        <a:pt x="523" y="186"/>
                      </a:lnTo>
                      <a:lnTo>
                        <a:pt x="523" y="183"/>
                      </a:lnTo>
                      <a:lnTo>
                        <a:pt x="523" y="183"/>
                      </a:lnTo>
                      <a:lnTo>
                        <a:pt x="521" y="181"/>
                      </a:lnTo>
                      <a:lnTo>
                        <a:pt x="519" y="181"/>
                      </a:lnTo>
                      <a:lnTo>
                        <a:pt x="519" y="181"/>
                      </a:lnTo>
                      <a:lnTo>
                        <a:pt x="518" y="181"/>
                      </a:lnTo>
                      <a:lnTo>
                        <a:pt x="516" y="183"/>
                      </a:lnTo>
                      <a:lnTo>
                        <a:pt x="516" y="183"/>
                      </a:lnTo>
                      <a:lnTo>
                        <a:pt x="516" y="185"/>
                      </a:lnTo>
                      <a:lnTo>
                        <a:pt x="514" y="183"/>
                      </a:lnTo>
                      <a:lnTo>
                        <a:pt x="511" y="183"/>
                      </a:lnTo>
                      <a:lnTo>
                        <a:pt x="509" y="181"/>
                      </a:lnTo>
                      <a:lnTo>
                        <a:pt x="506" y="181"/>
                      </a:lnTo>
                      <a:lnTo>
                        <a:pt x="504" y="181"/>
                      </a:lnTo>
                      <a:lnTo>
                        <a:pt x="504" y="180"/>
                      </a:lnTo>
                      <a:lnTo>
                        <a:pt x="504" y="180"/>
                      </a:lnTo>
                      <a:lnTo>
                        <a:pt x="501" y="180"/>
                      </a:lnTo>
                      <a:lnTo>
                        <a:pt x="499" y="180"/>
                      </a:lnTo>
                      <a:lnTo>
                        <a:pt x="499" y="178"/>
                      </a:lnTo>
                      <a:lnTo>
                        <a:pt x="497" y="178"/>
                      </a:lnTo>
                      <a:lnTo>
                        <a:pt x="494" y="178"/>
                      </a:lnTo>
                      <a:lnTo>
                        <a:pt x="492" y="178"/>
                      </a:lnTo>
                      <a:lnTo>
                        <a:pt x="490" y="176"/>
                      </a:lnTo>
                      <a:lnTo>
                        <a:pt x="489" y="174"/>
                      </a:lnTo>
                      <a:lnTo>
                        <a:pt x="487" y="173"/>
                      </a:lnTo>
                      <a:lnTo>
                        <a:pt x="480" y="173"/>
                      </a:lnTo>
                      <a:lnTo>
                        <a:pt x="479" y="173"/>
                      </a:lnTo>
                      <a:lnTo>
                        <a:pt x="477" y="171"/>
                      </a:lnTo>
                      <a:lnTo>
                        <a:pt x="477" y="171"/>
                      </a:lnTo>
                      <a:lnTo>
                        <a:pt x="475" y="171"/>
                      </a:lnTo>
                      <a:lnTo>
                        <a:pt x="475" y="173"/>
                      </a:lnTo>
                      <a:lnTo>
                        <a:pt x="473" y="173"/>
                      </a:lnTo>
                      <a:lnTo>
                        <a:pt x="473" y="173"/>
                      </a:lnTo>
                      <a:lnTo>
                        <a:pt x="472" y="173"/>
                      </a:lnTo>
                      <a:lnTo>
                        <a:pt x="472" y="171"/>
                      </a:lnTo>
                      <a:lnTo>
                        <a:pt x="470" y="173"/>
                      </a:lnTo>
                      <a:lnTo>
                        <a:pt x="467" y="178"/>
                      </a:lnTo>
                      <a:lnTo>
                        <a:pt x="465" y="178"/>
                      </a:lnTo>
                      <a:lnTo>
                        <a:pt x="460" y="178"/>
                      </a:lnTo>
                      <a:lnTo>
                        <a:pt x="456" y="176"/>
                      </a:lnTo>
                      <a:lnTo>
                        <a:pt x="455" y="176"/>
                      </a:lnTo>
                      <a:lnTo>
                        <a:pt x="453" y="176"/>
                      </a:lnTo>
                      <a:lnTo>
                        <a:pt x="453" y="178"/>
                      </a:lnTo>
                      <a:lnTo>
                        <a:pt x="451" y="178"/>
                      </a:lnTo>
                      <a:lnTo>
                        <a:pt x="451" y="178"/>
                      </a:lnTo>
                      <a:lnTo>
                        <a:pt x="451" y="178"/>
                      </a:lnTo>
                      <a:lnTo>
                        <a:pt x="450" y="178"/>
                      </a:lnTo>
                      <a:lnTo>
                        <a:pt x="450" y="178"/>
                      </a:lnTo>
                      <a:lnTo>
                        <a:pt x="446" y="176"/>
                      </a:lnTo>
                      <a:lnTo>
                        <a:pt x="441" y="176"/>
                      </a:lnTo>
                      <a:lnTo>
                        <a:pt x="439" y="176"/>
                      </a:lnTo>
                      <a:lnTo>
                        <a:pt x="438" y="174"/>
                      </a:lnTo>
                      <a:lnTo>
                        <a:pt x="436" y="174"/>
                      </a:lnTo>
                      <a:lnTo>
                        <a:pt x="433" y="174"/>
                      </a:lnTo>
                      <a:lnTo>
                        <a:pt x="431" y="174"/>
                      </a:lnTo>
                      <a:lnTo>
                        <a:pt x="431" y="174"/>
                      </a:lnTo>
                      <a:lnTo>
                        <a:pt x="431" y="173"/>
                      </a:lnTo>
                      <a:lnTo>
                        <a:pt x="431" y="173"/>
                      </a:lnTo>
                      <a:lnTo>
                        <a:pt x="429" y="171"/>
                      </a:lnTo>
                      <a:lnTo>
                        <a:pt x="428" y="171"/>
                      </a:lnTo>
                      <a:lnTo>
                        <a:pt x="426" y="171"/>
                      </a:lnTo>
                      <a:lnTo>
                        <a:pt x="424" y="171"/>
                      </a:lnTo>
                      <a:lnTo>
                        <a:pt x="419" y="173"/>
                      </a:lnTo>
                      <a:lnTo>
                        <a:pt x="414" y="173"/>
                      </a:lnTo>
                      <a:lnTo>
                        <a:pt x="411" y="171"/>
                      </a:lnTo>
                      <a:lnTo>
                        <a:pt x="397" y="161"/>
                      </a:lnTo>
                      <a:lnTo>
                        <a:pt x="394" y="159"/>
                      </a:lnTo>
                      <a:lnTo>
                        <a:pt x="390" y="159"/>
                      </a:lnTo>
                      <a:lnTo>
                        <a:pt x="385" y="159"/>
                      </a:lnTo>
                      <a:lnTo>
                        <a:pt x="380" y="163"/>
                      </a:lnTo>
                      <a:lnTo>
                        <a:pt x="377" y="163"/>
                      </a:lnTo>
                      <a:lnTo>
                        <a:pt x="372" y="163"/>
                      </a:lnTo>
                      <a:lnTo>
                        <a:pt x="368" y="161"/>
                      </a:lnTo>
                      <a:lnTo>
                        <a:pt x="366" y="161"/>
                      </a:lnTo>
                      <a:lnTo>
                        <a:pt x="358" y="161"/>
                      </a:lnTo>
                      <a:lnTo>
                        <a:pt x="348" y="163"/>
                      </a:lnTo>
                      <a:lnTo>
                        <a:pt x="346" y="163"/>
                      </a:lnTo>
                      <a:lnTo>
                        <a:pt x="344" y="164"/>
                      </a:lnTo>
                      <a:lnTo>
                        <a:pt x="344" y="164"/>
                      </a:lnTo>
                      <a:lnTo>
                        <a:pt x="344" y="169"/>
                      </a:lnTo>
                      <a:lnTo>
                        <a:pt x="341" y="173"/>
                      </a:lnTo>
                      <a:lnTo>
                        <a:pt x="341" y="174"/>
                      </a:lnTo>
                      <a:lnTo>
                        <a:pt x="343" y="176"/>
                      </a:lnTo>
                      <a:lnTo>
                        <a:pt x="344" y="178"/>
                      </a:lnTo>
                      <a:lnTo>
                        <a:pt x="344" y="180"/>
                      </a:lnTo>
                      <a:lnTo>
                        <a:pt x="346" y="181"/>
                      </a:lnTo>
                      <a:lnTo>
                        <a:pt x="344" y="181"/>
                      </a:lnTo>
                      <a:lnTo>
                        <a:pt x="343" y="183"/>
                      </a:lnTo>
                      <a:lnTo>
                        <a:pt x="339" y="181"/>
                      </a:lnTo>
                      <a:lnTo>
                        <a:pt x="338" y="180"/>
                      </a:lnTo>
                      <a:lnTo>
                        <a:pt x="336" y="181"/>
                      </a:lnTo>
                      <a:lnTo>
                        <a:pt x="332" y="185"/>
                      </a:lnTo>
                      <a:lnTo>
                        <a:pt x="331" y="185"/>
                      </a:lnTo>
                      <a:lnTo>
                        <a:pt x="327" y="185"/>
                      </a:lnTo>
                      <a:lnTo>
                        <a:pt x="324" y="185"/>
                      </a:lnTo>
                      <a:lnTo>
                        <a:pt x="324" y="185"/>
                      </a:lnTo>
                      <a:lnTo>
                        <a:pt x="324" y="183"/>
                      </a:lnTo>
                      <a:lnTo>
                        <a:pt x="324" y="183"/>
                      </a:lnTo>
                      <a:lnTo>
                        <a:pt x="322" y="183"/>
                      </a:lnTo>
                      <a:lnTo>
                        <a:pt x="322" y="183"/>
                      </a:lnTo>
                      <a:lnTo>
                        <a:pt x="322" y="183"/>
                      </a:lnTo>
                      <a:lnTo>
                        <a:pt x="321" y="183"/>
                      </a:lnTo>
                      <a:lnTo>
                        <a:pt x="319" y="181"/>
                      </a:lnTo>
                      <a:lnTo>
                        <a:pt x="317" y="181"/>
                      </a:lnTo>
                      <a:lnTo>
                        <a:pt x="314" y="180"/>
                      </a:lnTo>
                      <a:lnTo>
                        <a:pt x="312" y="180"/>
                      </a:lnTo>
                      <a:lnTo>
                        <a:pt x="304" y="169"/>
                      </a:lnTo>
                      <a:lnTo>
                        <a:pt x="300" y="169"/>
                      </a:lnTo>
                      <a:lnTo>
                        <a:pt x="299" y="168"/>
                      </a:lnTo>
                      <a:lnTo>
                        <a:pt x="297" y="166"/>
                      </a:lnTo>
                      <a:lnTo>
                        <a:pt x="293" y="157"/>
                      </a:lnTo>
                      <a:lnTo>
                        <a:pt x="292" y="154"/>
                      </a:lnTo>
                      <a:lnTo>
                        <a:pt x="288" y="152"/>
                      </a:lnTo>
                      <a:lnTo>
                        <a:pt x="288" y="152"/>
                      </a:lnTo>
                      <a:lnTo>
                        <a:pt x="285" y="152"/>
                      </a:lnTo>
                      <a:lnTo>
                        <a:pt x="285" y="152"/>
                      </a:lnTo>
                      <a:lnTo>
                        <a:pt x="283" y="151"/>
                      </a:lnTo>
                      <a:lnTo>
                        <a:pt x="283" y="151"/>
                      </a:lnTo>
                      <a:lnTo>
                        <a:pt x="282" y="149"/>
                      </a:lnTo>
                      <a:lnTo>
                        <a:pt x="280" y="147"/>
                      </a:lnTo>
                      <a:lnTo>
                        <a:pt x="280" y="147"/>
                      </a:lnTo>
                      <a:lnTo>
                        <a:pt x="280" y="147"/>
                      </a:lnTo>
                      <a:lnTo>
                        <a:pt x="278" y="147"/>
                      </a:lnTo>
                      <a:lnTo>
                        <a:pt x="276" y="146"/>
                      </a:lnTo>
                      <a:lnTo>
                        <a:pt x="276" y="146"/>
                      </a:lnTo>
                      <a:lnTo>
                        <a:pt x="275" y="144"/>
                      </a:lnTo>
                      <a:lnTo>
                        <a:pt x="270" y="139"/>
                      </a:lnTo>
                      <a:lnTo>
                        <a:pt x="266" y="137"/>
                      </a:lnTo>
                      <a:lnTo>
                        <a:pt x="263" y="135"/>
                      </a:lnTo>
                      <a:lnTo>
                        <a:pt x="261" y="135"/>
                      </a:lnTo>
                      <a:lnTo>
                        <a:pt x="259" y="132"/>
                      </a:lnTo>
                      <a:lnTo>
                        <a:pt x="258" y="132"/>
                      </a:lnTo>
                      <a:lnTo>
                        <a:pt x="253" y="130"/>
                      </a:lnTo>
                      <a:lnTo>
                        <a:pt x="249" y="129"/>
                      </a:lnTo>
                      <a:lnTo>
                        <a:pt x="248" y="127"/>
                      </a:lnTo>
                      <a:lnTo>
                        <a:pt x="246" y="125"/>
                      </a:lnTo>
                      <a:lnTo>
                        <a:pt x="246" y="125"/>
                      </a:lnTo>
                      <a:lnTo>
                        <a:pt x="242" y="125"/>
                      </a:lnTo>
                      <a:lnTo>
                        <a:pt x="242" y="125"/>
                      </a:lnTo>
                      <a:lnTo>
                        <a:pt x="242" y="124"/>
                      </a:lnTo>
                      <a:lnTo>
                        <a:pt x="242" y="124"/>
                      </a:lnTo>
                      <a:lnTo>
                        <a:pt x="237" y="122"/>
                      </a:lnTo>
                      <a:lnTo>
                        <a:pt x="231" y="122"/>
                      </a:lnTo>
                      <a:lnTo>
                        <a:pt x="226" y="118"/>
                      </a:lnTo>
                      <a:lnTo>
                        <a:pt x="226" y="118"/>
                      </a:lnTo>
                      <a:lnTo>
                        <a:pt x="226" y="117"/>
                      </a:lnTo>
                      <a:lnTo>
                        <a:pt x="224" y="117"/>
                      </a:lnTo>
                      <a:lnTo>
                        <a:pt x="226" y="115"/>
                      </a:lnTo>
                      <a:lnTo>
                        <a:pt x="226" y="115"/>
                      </a:lnTo>
                      <a:lnTo>
                        <a:pt x="226" y="113"/>
                      </a:lnTo>
                      <a:lnTo>
                        <a:pt x="226" y="112"/>
                      </a:lnTo>
                      <a:lnTo>
                        <a:pt x="226" y="110"/>
                      </a:lnTo>
                      <a:lnTo>
                        <a:pt x="226" y="108"/>
                      </a:lnTo>
                      <a:lnTo>
                        <a:pt x="224" y="108"/>
                      </a:lnTo>
                      <a:lnTo>
                        <a:pt x="222" y="107"/>
                      </a:lnTo>
                      <a:lnTo>
                        <a:pt x="214" y="105"/>
                      </a:lnTo>
                      <a:lnTo>
                        <a:pt x="212" y="105"/>
                      </a:lnTo>
                      <a:lnTo>
                        <a:pt x="210" y="103"/>
                      </a:lnTo>
                      <a:lnTo>
                        <a:pt x="210" y="103"/>
                      </a:lnTo>
                      <a:lnTo>
                        <a:pt x="209" y="100"/>
                      </a:lnTo>
                      <a:lnTo>
                        <a:pt x="207" y="96"/>
                      </a:lnTo>
                      <a:lnTo>
                        <a:pt x="205" y="93"/>
                      </a:lnTo>
                      <a:lnTo>
                        <a:pt x="205" y="88"/>
                      </a:lnTo>
                      <a:lnTo>
                        <a:pt x="203" y="86"/>
                      </a:lnTo>
                      <a:lnTo>
                        <a:pt x="203" y="84"/>
                      </a:lnTo>
                      <a:lnTo>
                        <a:pt x="203" y="84"/>
                      </a:lnTo>
                      <a:lnTo>
                        <a:pt x="205" y="83"/>
                      </a:lnTo>
                      <a:lnTo>
                        <a:pt x="205" y="81"/>
                      </a:lnTo>
                      <a:lnTo>
                        <a:pt x="205" y="81"/>
                      </a:lnTo>
                      <a:lnTo>
                        <a:pt x="203" y="79"/>
                      </a:lnTo>
                      <a:lnTo>
                        <a:pt x="203" y="79"/>
                      </a:lnTo>
                      <a:lnTo>
                        <a:pt x="203" y="78"/>
                      </a:lnTo>
                      <a:lnTo>
                        <a:pt x="203" y="78"/>
                      </a:lnTo>
                      <a:lnTo>
                        <a:pt x="205" y="78"/>
                      </a:lnTo>
                      <a:lnTo>
                        <a:pt x="205" y="78"/>
                      </a:lnTo>
                      <a:lnTo>
                        <a:pt x="205" y="76"/>
                      </a:lnTo>
                      <a:lnTo>
                        <a:pt x="205" y="76"/>
                      </a:lnTo>
                      <a:lnTo>
                        <a:pt x="205" y="74"/>
                      </a:lnTo>
                      <a:lnTo>
                        <a:pt x="205" y="73"/>
                      </a:lnTo>
                      <a:lnTo>
                        <a:pt x="205" y="73"/>
                      </a:lnTo>
                      <a:lnTo>
                        <a:pt x="205" y="71"/>
                      </a:lnTo>
                      <a:lnTo>
                        <a:pt x="205" y="71"/>
                      </a:lnTo>
                      <a:lnTo>
                        <a:pt x="203" y="69"/>
                      </a:lnTo>
                      <a:lnTo>
                        <a:pt x="202" y="69"/>
                      </a:lnTo>
                      <a:lnTo>
                        <a:pt x="200" y="69"/>
                      </a:lnTo>
                      <a:lnTo>
                        <a:pt x="198" y="69"/>
                      </a:lnTo>
                      <a:lnTo>
                        <a:pt x="198" y="67"/>
                      </a:lnTo>
                      <a:lnTo>
                        <a:pt x="198" y="66"/>
                      </a:lnTo>
                      <a:lnTo>
                        <a:pt x="197" y="66"/>
                      </a:lnTo>
                      <a:lnTo>
                        <a:pt x="195" y="66"/>
                      </a:lnTo>
                      <a:lnTo>
                        <a:pt x="193" y="64"/>
                      </a:lnTo>
                      <a:lnTo>
                        <a:pt x="188" y="62"/>
                      </a:lnTo>
                      <a:lnTo>
                        <a:pt x="186" y="62"/>
                      </a:lnTo>
                      <a:lnTo>
                        <a:pt x="180" y="61"/>
                      </a:lnTo>
                      <a:lnTo>
                        <a:pt x="176" y="59"/>
                      </a:lnTo>
                      <a:lnTo>
                        <a:pt x="175" y="59"/>
                      </a:lnTo>
                      <a:lnTo>
                        <a:pt x="175" y="61"/>
                      </a:lnTo>
                      <a:lnTo>
                        <a:pt x="173" y="61"/>
                      </a:lnTo>
                      <a:lnTo>
                        <a:pt x="171" y="61"/>
                      </a:lnTo>
                      <a:lnTo>
                        <a:pt x="169" y="57"/>
                      </a:lnTo>
                      <a:lnTo>
                        <a:pt x="168" y="57"/>
                      </a:lnTo>
                      <a:lnTo>
                        <a:pt x="168" y="59"/>
                      </a:lnTo>
                      <a:lnTo>
                        <a:pt x="168" y="59"/>
                      </a:lnTo>
                      <a:lnTo>
                        <a:pt x="164" y="61"/>
                      </a:lnTo>
                      <a:lnTo>
                        <a:pt x="164" y="59"/>
                      </a:lnTo>
                      <a:lnTo>
                        <a:pt x="164" y="59"/>
                      </a:lnTo>
                      <a:lnTo>
                        <a:pt x="163" y="57"/>
                      </a:lnTo>
                      <a:lnTo>
                        <a:pt x="163" y="56"/>
                      </a:lnTo>
                      <a:lnTo>
                        <a:pt x="163" y="56"/>
                      </a:lnTo>
                      <a:lnTo>
                        <a:pt x="161" y="54"/>
                      </a:lnTo>
                      <a:lnTo>
                        <a:pt x="159" y="54"/>
                      </a:lnTo>
                      <a:lnTo>
                        <a:pt x="158" y="52"/>
                      </a:lnTo>
                      <a:lnTo>
                        <a:pt x="158" y="52"/>
                      </a:lnTo>
                      <a:lnTo>
                        <a:pt x="158" y="52"/>
                      </a:lnTo>
                      <a:lnTo>
                        <a:pt x="156" y="52"/>
                      </a:lnTo>
                      <a:lnTo>
                        <a:pt x="154" y="52"/>
                      </a:lnTo>
                      <a:lnTo>
                        <a:pt x="153" y="52"/>
                      </a:lnTo>
                      <a:lnTo>
                        <a:pt x="151" y="54"/>
                      </a:lnTo>
                      <a:lnTo>
                        <a:pt x="151" y="56"/>
                      </a:lnTo>
                      <a:lnTo>
                        <a:pt x="149" y="59"/>
                      </a:lnTo>
                      <a:lnTo>
                        <a:pt x="149" y="59"/>
                      </a:lnTo>
                      <a:lnTo>
                        <a:pt x="149" y="59"/>
                      </a:lnTo>
                      <a:lnTo>
                        <a:pt x="149" y="61"/>
                      </a:lnTo>
                      <a:lnTo>
                        <a:pt x="149" y="61"/>
                      </a:lnTo>
                      <a:lnTo>
                        <a:pt x="149" y="62"/>
                      </a:lnTo>
                      <a:lnTo>
                        <a:pt x="149" y="62"/>
                      </a:lnTo>
                      <a:lnTo>
                        <a:pt x="149" y="62"/>
                      </a:lnTo>
                      <a:lnTo>
                        <a:pt x="149" y="64"/>
                      </a:lnTo>
                      <a:lnTo>
                        <a:pt x="147" y="64"/>
                      </a:lnTo>
                      <a:lnTo>
                        <a:pt x="147" y="64"/>
                      </a:lnTo>
                      <a:lnTo>
                        <a:pt x="146" y="64"/>
                      </a:lnTo>
                      <a:lnTo>
                        <a:pt x="144" y="64"/>
                      </a:lnTo>
                      <a:lnTo>
                        <a:pt x="142" y="64"/>
                      </a:lnTo>
                      <a:lnTo>
                        <a:pt x="142" y="66"/>
                      </a:lnTo>
                      <a:lnTo>
                        <a:pt x="144" y="67"/>
                      </a:lnTo>
                      <a:lnTo>
                        <a:pt x="144" y="69"/>
                      </a:lnTo>
                      <a:lnTo>
                        <a:pt x="144" y="69"/>
                      </a:lnTo>
                      <a:lnTo>
                        <a:pt x="142" y="69"/>
                      </a:lnTo>
                      <a:lnTo>
                        <a:pt x="141" y="69"/>
                      </a:lnTo>
                      <a:lnTo>
                        <a:pt x="141" y="69"/>
                      </a:lnTo>
                      <a:lnTo>
                        <a:pt x="139" y="69"/>
                      </a:lnTo>
                      <a:lnTo>
                        <a:pt x="137" y="67"/>
                      </a:lnTo>
                      <a:lnTo>
                        <a:pt x="136" y="67"/>
                      </a:lnTo>
                      <a:lnTo>
                        <a:pt x="136" y="67"/>
                      </a:lnTo>
                      <a:lnTo>
                        <a:pt x="134" y="67"/>
                      </a:lnTo>
                      <a:lnTo>
                        <a:pt x="134" y="66"/>
                      </a:lnTo>
                      <a:lnTo>
                        <a:pt x="134" y="64"/>
                      </a:lnTo>
                      <a:lnTo>
                        <a:pt x="134" y="64"/>
                      </a:lnTo>
                      <a:lnTo>
                        <a:pt x="132" y="59"/>
                      </a:lnTo>
                      <a:lnTo>
                        <a:pt x="129" y="57"/>
                      </a:lnTo>
                      <a:lnTo>
                        <a:pt x="129" y="56"/>
                      </a:lnTo>
                      <a:lnTo>
                        <a:pt x="129" y="56"/>
                      </a:lnTo>
                      <a:lnTo>
                        <a:pt x="129" y="54"/>
                      </a:lnTo>
                      <a:lnTo>
                        <a:pt x="129" y="54"/>
                      </a:lnTo>
                      <a:lnTo>
                        <a:pt x="129" y="54"/>
                      </a:lnTo>
                      <a:lnTo>
                        <a:pt x="129" y="52"/>
                      </a:lnTo>
                      <a:lnTo>
                        <a:pt x="122" y="49"/>
                      </a:lnTo>
                      <a:lnTo>
                        <a:pt x="122" y="47"/>
                      </a:lnTo>
                      <a:lnTo>
                        <a:pt x="120" y="40"/>
                      </a:lnTo>
                      <a:lnTo>
                        <a:pt x="120" y="39"/>
                      </a:lnTo>
                      <a:lnTo>
                        <a:pt x="122" y="37"/>
                      </a:lnTo>
                      <a:lnTo>
                        <a:pt x="124" y="34"/>
                      </a:lnTo>
                      <a:lnTo>
                        <a:pt x="124" y="32"/>
                      </a:lnTo>
                      <a:lnTo>
                        <a:pt x="124" y="30"/>
                      </a:lnTo>
                      <a:lnTo>
                        <a:pt x="122" y="30"/>
                      </a:lnTo>
                      <a:lnTo>
                        <a:pt x="120" y="30"/>
                      </a:lnTo>
                      <a:lnTo>
                        <a:pt x="119" y="30"/>
                      </a:lnTo>
                      <a:lnTo>
                        <a:pt x="117" y="30"/>
                      </a:lnTo>
                      <a:lnTo>
                        <a:pt x="115" y="28"/>
                      </a:lnTo>
                      <a:lnTo>
                        <a:pt x="113" y="27"/>
                      </a:lnTo>
                      <a:lnTo>
                        <a:pt x="112" y="25"/>
                      </a:lnTo>
                      <a:lnTo>
                        <a:pt x="112" y="25"/>
                      </a:lnTo>
                      <a:lnTo>
                        <a:pt x="112" y="25"/>
                      </a:lnTo>
                      <a:lnTo>
                        <a:pt x="110" y="25"/>
                      </a:lnTo>
                      <a:lnTo>
                        <a:pt x="110" y="22"/>
                      </a:lnTo>
                      <a:lnTo>
                        <a:pt x="110" y="20"/>
                      </a:lnTo>
                      <a:lnTo>
                        <a:pt x="110" y="18"/>
                      </a:lnTo>
                      <a:lnTo>
                        <a:pt x="108" y="18"/>
                      </a:lnTo>
                      <a:lnTo>
                        <a:pt x="108" y="18"/>
                      </a:lnTo>
                      <a:lnTo>
                        <a:pt x="107" y="18"/>
                      </a:lnTo>
                      <a:lnTo>
                        <a:pt x="105" y="18"/>
                      </a:lnTo>
                      <a:lnTo>
                        <a:pt x="103" y="17"/>
                      </a:lnTo>
                      <a:lnTo>
                        <a:pt x="103" y="15"/>
                      </a:lnTo>
                      <a:lnTo>
                        <a:pt x="102" y="15"/>
                      </a:lnTo>
                      <a:lnTo>
                        <a:pt x="100" y="15"/>
                      </a:lnTo>
                      <a:lnTo>
                        <a:pt x="100" y="15"/>
                      </a:lnTo>
                      <a:lnTo>
                        <a:pt x="98" y="17"/>
                      </a:lnTo>
                      <a:lnTo>
                        <a:pt x="96" y="17"/>
                      </a:lnTo>
                      <a:lnTo>
                        <a:pt x="95" y="13"/>
                      </a:lnTo>
                      <a:lnTo>
                        <a:pt x="93" y="11"/>
                      </a:lnTo>
                      <a:lnTo>
                        <a:pt x="91" y="11"/>
                      </a:lnTo>
                      <a:lnTo>
                        <a:pt x="86" y="11"/>
                      </a:lnTo>
                      <a:lnTo>
                        <a:pt x="85" y="11"/>
                      </a:lnTo>
                      <a:lnTo>
                        <a:pt x="85" y="11"/>
                      </a:lnTo>
                      <a:lnTo>
                        <a:pt x="83" y="11"/>
                      </a:lnTo>
                      <a:lnTo>
                        <a:pt x="83" y="11"/>
                      </a:lnTo>
                      <a:lnTo>
                        <a:pt x="81" y="13"/>
                      </a:lnTo>
                      <a:lnTo>
                        <a:pt x="79" y="13"/>
                      </a:lnTo>
                      <a:lnTo>
                        <a:pt x="74" y="13"/>
                      </a:lnTo>
                      <a:lnTo>
                        <a:pt x="73" y="13"/>
                      </a:lnTo>
                      <a:lnTo>
                        <a:pt x="69" y="11"/>
                      </a:lnTo>
                      <a:lnTo>
                        <a:pt x="68" y="10"/>
                      </a:lnTo>
                      <a:lnTo>
                        <a:pt x="64" y="11"/>
                      </a:lnTo>
                      <a:lnTo>
                        <a:pt x="59" y="13"/>
                      </a:lnTo>
                      <a:lnTo>
                        <a:pt x="57" y="15"/>
                      </a:lnTo>
                      <a:lnTo>
                        <a:pt x="54" y="17"/>
                      </a:lnTo>
                      <a:lnTo>
                        <a:pt x="52" y="18"/>
                      </a:lnTo>
                      <a:lnTo>
                        <a:pt x="52" y="20"/>
                      </a:lnTo>
                      <a:lnTo>
                        <a:pt x="49" y="20"/>
                      </a:lnTo>
                      <a:lnTo>
                        <a:pt x="49" y="20"/>
                      </a:lnTo>
                      <a:lnTo>
                        <a:pt x="49" y="20"/>
                      </a:lnTo>
                      <a:lnTo>
                        <a:pt x="47" y="18"/>
                      </a:lnTo>
                      <a:lnTo>
                        <a:pt x="47" y="17"/>
                      </a:lnTo>
                      <a:lnTo>
                        <a:pt x="47" y="17"/>
                      </a:lnTo>
                      <a:lnTo>
                        <a:pt x="42" y="17"/>
                      </a:lnTo>
                      <a:lnTo>
                        <a:pt x="40" y="15"/>
                      </a:lnTo>
                      <a:lnTo>
                        <a:pt x="39" y="15"/>
                      </a:lnTo>
                      <a:lnTo>
                        <a:pt x="37" y="13"/>
                      </a:lnTo>
                      <a:lnTo>
                        <a:pt x="37" y="13"/>
                      </a:lnTo>
                      <a:lnTo>
                        <a:pt x="34" y="13"/>
                      </a:lnTo>
                      <a:lnTo>
                        <a:pt x="32" y="13"/>
                      </a:lnTo>
                      <a:lnTo>
                        <a:pt x="30" y="13"/>
                      </a:lnTo>
                      <a:lnTo>
                        <a:pt x="30" y="13"/>
                      </a:lnTo>
                      <a:lnTo>
                        <a:pt x="29" y="11"/>
                      </a:lnTo>
                      <a:lnTo>
                        <a:pt x="29" y="11"/>
                      </a:lnTo>
                      <a:lnTo>
                        <a:pt x="27" y="10"/>
                      </a:lnTo>
                      <a:lnTo>
                        <a:pt x="27" y="10"/>
                      </a:lnTo>
                      <a:lnTo>
                        <a:pt x="25" y="10"/>
                      </a:lnTo>
                      <a:lnTo>
                        <a:pt x="25" y="8"/>
                      </a:lnTo>
                      <a:lnTo>
                        <a:pt x="25" y="8"/>
                      </a:lnTo>
                      <a:lnTo>
                        <a:pt x="23" y="8"/>
                      </a:lnTo>
                      <a:lnTo>
                        <a:pt x="23" y="8"/>
                      </a:lnTo>
                      <a:lnTo>
                        <a:pt x="22" y="8"/>
                      </a:lnTo>
                      <a:lnTo>
                        <a:pt x="22" y="10"/>
                      </a:lnTo>
                      <a:lnTo>
                        <a:pt x="20" y="10"/>
                      </a:lnTo>
                      <a:lnTo>
                        <a:pt x="18" y="10"/>
                      </a:lnTo>
                      <a:lnTo>
                        <a:pt x="18" y="8"/>
                      </a:lnTo>
                      <a:lnTo>
                        <a:pt x="17" y="8"/>
                      </a:lnTo>
                      <a:lnTo>
                        <a:pt x="17" y="8"/>
                      </a:lnTo>
                      <a:lnTo>
                        <a:pt x="15" y="6"/>
                      </a:lnTo>
                      <a:lnTo>
                        <a:pt x="6" y="6"/>
                      </a:lnTo>
                      <a:lnTo>
                        <a:pt x="5" y="6"/>
                      </a:lnTo>
                      <a:lnTo>
                        <a:pt x="3" y="3"/>
                      </a:lnTo>
                      <a:lnTo>
                        <a:pt x="1" y="1"/>
                      </a:ln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51"/>
                      </a:lnTo>
                      <a:lnTo>
                        <a:pt x="0" y="93"/>
                      </a:lnTo>
                      <a:lnTo>
                        <a:pt x="0" y="180"/>
                      </a:lnTo>
                      <a:lnTo>
                        <a:pt x="0" y="222"/>
                      </a:lnTo>
                      <a:lnTo>
                        <a:pt x="0" y="266"/>
                      </a:lnTo>
                      <a:lnTo>
                        <a:pt x="0" y="309"/>
                      </a:lnTo>
                      <a:lnTo>
                        <a:pt x="0" y="351"/>
                      </a:lnTo>
                      <a:lnTo>
                        <a:pt x="0" y="351"/>
                      </a:lnTo>
                      <a:lnTo>
                        <a:pt x="1" y="353"/>
                      </a:lnTo>
                      <a:lnTo>
                        <a:pt x="15" y="356"/>
                      </a:lnTo>
                      <a:lnTo>
                        <a:pt x="22" y="361"/>
                      </a:lnTo>
                      <a:lnTo>
                        <a:pt x="35" y="371"/>
                      </a:lnTo>
                      <a:lnTo>
                        <a:pt x="37" y="371"/>
                      </a:lnTo>
                      <a:lnTo>
                        <a:pt x="37" y="373"/>
                      </a:lnTo>
                      <a:lnTo>
                        <a:pt x="37" y="375"/>
                      </a:lnTo>
                      <a:lnTo>
                        <a:pt x="37" y="375"/>
                      </a:lnTo>
                      <a:lnTo>
                        <a:pt x="37" y="377"/>
                      </a:lnTo>
                      <a:lnTo>
                        <a:pt x="35" y="378"/>
                      </a:lnTo>
                      <a:lnTo>
                        <a:pt x="35" y="380"/>
                      </a:lnTo>
                      <a:lnTo>
                        <a:pt x="35" y="380"/>
                      </a:lnTo>
                      <a:lnTo>
                        <a:pt x="37" y="380"/>
                      </a:lnTo>
                      <a:lnTo>
                        <a:pt x="39" y="382"/>
                      </a:lnTo>
                      <a:lnTo>
                        <a:pt x="39" y="380"/>
                      </a:lnTo>
                      <a:lnTo>
                        <a:pt x="39" y="380"/>
                      </a:lnTo>
                      <a:lnTo>
                        <a:pt x="40" y="378"/>
                      </a:lnTo>
                      <a:lnTo>
                        <a:pt x="40" y="378"/>
                      </a:lnTo>
                      <a:lnTo>
                        <a:pt x="42" y="378"/>
                      </a:lnTo>
                      <a:lnTo>
                        <a:pt x="42" y="378"/>
                      </a:lnTo>
                      <a:lnTo>
                        <a:pt x="44" y="378"/>
                      </a:lnTo>
                      <a:lnTo>
                        <a:pt x="46" y="378"/>
                      </a:lnTo>
                      <a:lnTo>
                        <a:pt x="46" y="380"/>
                      </a:lnTo>
                      <a:lnTo>
                        <a:pt x="47" y="380"/>
                      </a:lnTo>
                      <a:lnTo>
                        <a:pt x="49" y="382"/>
                      </a:lnTo>
                      <a:lnTo>
                        <a:pt x="49" y="383"/>
                      </a:lnTo>
                      <a:lnTo>
                        <a:pt x="51" y="383"/>
                      </a:lnTo>
                      <a:lnTo>
                        <a:pt x="51" y="383"/>
                      </a:lnTo>
                      <a:lnTo>
                        <a:pt x="52" y="382"/>
                      </a:lnTo>
                      <a:lnTo>
                        <a:pt x="52" y="382"/>
                      </a:lnTo>
                      <a:lnTo>
                        <a:pt x="54" y="380"/>
                      </a:lnTo>
                      <a:lnTo>
                        <a:pt x="54" y="380"/>
                      </a:lnTo>
                      <a:lnTo>
                        <a:pt x="56" y="380"/>
                      </a:lnTo>
                      <a:lnTo>
                        <a:pt x="56" y="380"/>
                      </a:lnTo>
                      <a:lnTo>
                        <a:pt x="56" y="380"/>
                      </a:lnTo>
                      <a:lnTo>
                        <a:pt x="59" y="380"/>
                      </a:lnTo>
                      <a:lnTo>
                        <a:pt x="59" y="380"/>
                      </a:lnTo>
                      <a:lnTo>
                        <a:pt x="59" y="380"/>
                      </a:lnTo>
                      <a:lnTo>
                        <a:pt x="57" y="378"/>
                      </a:lnTo>
                      <a:lnTo>
                        <a:pt x="56" y="377"/>
                      </a:lnTo>
                      <a:lnTo>
                        <a:pt x="56" y="375"/>
                      </a:lnTo>
                      <a:lnTo>
                        <a:pt x="57" y="373"/>
                      </a:lnTo>
                      <a:lnTo>
                        <a:pt x="61" y="370"/>
                      </a:lnTo>
                      <a:lnTo>
                        <a:pt x="64" y="370"/>
                      </a:lnTo>
                      <a:lnTo>
                        <a:pt x="68" y="368"/>
                      </a:lnTo>
                      <a:lnTo>
                        <a:pt x="78" y="370"/>
                      </a:lnTo>
                      <a:lnTo>
                        <a:pt x="79" y="370"/>
                      </a:lnTo>
                      <a:lnTo>
                        <a:pt x="79" y="370"/>
                      </a:lnTo>
                      <a:lnTo>
                        <a:pt x="83" y="370"/>
                      </a:lnTo>
                      <a:lnTo>
                        <a:pt x="85" y="370"/>
                      </a:lnTo>
                      <a:lnTo>
                        <a:pt x="88" y="371"/>
                      </a:lnTo>
                      <a:lnTo>
                        <a:pt x="96" y="378"/>
                      </a:lnTo>
                      <a:lnTo>
                        <a:pt x="103" y="380"/>
                      </a:lnTo>
                      <a:lnTo>
                        <a:pt x="108" y="382"/>
                      </a:lnTo>
                      <a:lnTo>
                        <a:pt x="112" y="380"/>
                      </a:lnTo>
                      <a:lnTo>
                        <a:pt x="113" y="378"/>
                      </a:lnTo>
                      <a:lnTo>
                        <a:pt x="115" y="378"/>
                      </a:lnTo>
                      <a:lnTo>
                        <a:pt x="124" y="378"/>
                      </a:lnTo>
                      <a:lnTo>
                        <a:pt x="124" y="378"/>
                      </a:lnTo>
                      <a:lnTo>
                        <a:pt x="125" y="380"/>
                      </a:lnTo>
                      <a:lnTo>
                        <a:pt x="127" y="380"/>
                      </a:lnTo>
                      <a:lnTo>
                        <a:pt x="129" y="382"/>
                      </a:lnTo>
                      <a:lnTo>
                        <a:pt x="129" y="380"/>
                      </a:lnTo>
                      <a:lnTo>
                        <a:pt x="129" y="380"/>
                      </a:lnTo>
                      <a:lnTo>
                        <a:pt x="130" y="378"/>
                      </a:lnTo>
                      <a:lnTo>
                        <a:pt x="130" y="378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4" y="382"/>
                      </a:lnTo>
                      <a:lnTo>
                        <a:pt x="134" y="382"/>
                      </a:lnTo>
                      <a:lnTo>
                        <a:pt x="134" y="382"/>
                      </a:lnTo>
                      <a:lnTo>
                        <a:pt x="134" y="382"/>
                      </a:lnTo>
                      <a:lnTo>
                        <a:pt x="136" y="382"/>
                      </a:lnTo>
                      <a:lnTo>
                        <a:pt x="136" y="382"/>
                      </a:lnTo>
                      <a:lnTo>
                        <a:pt x="139" y="383"/>
                      </a:lnTo>
                      <a:lnTo>
                        <a:pt x="146" y="387"/>
                      </a:lnTo>
                      <a:lnTo>
                        <a:pt x="153" y="392"/>
                      </a:lnTo>
                      <a:lnTo>
                        <a:pt x="154" y="392"/>
                      </a:lnTo>
                      <a:lnTo>
                        <a:pt x="159" y="395"/>
                      </a:lnTo>
                      <a:lnTo>
                        <a:pt x="161" y="397"/>
                      </a:lnTo>
                      <a:lnTo>
                        <a:pt x="163" y="397"/>
                      </a:lnTo>
                      <a:lnTo>
                        <a:pt x="164" y="397"/>
                      </a:lnTo>
                      <a:lnTo>
                        <a:pt x="166" y="397"/>
                      </a:lnTo>
                      <a:lnTo>
                        <a:pt x="169" y="399"/>
                      </a:lnTo>
                      <a:lnTo>
                        <a:pt x="180" y="400"/>
                      </a:lnTo>
                      <a:lnTo>
                        <a:pt x="181" y="402"/>
                      </a:lnTo>
                      <a:lnTo>
                        <a:pt x="185" y="404"/>
                      </a:lnTo>
                      <a:lnTo>
                        <a:pt x="190" y="407"/>
                      </a:lnTo>
                      <a:lnTo>
                        <a:pt x="192" y="409"/>
                      </a:lnTo>
                      <a:lnTo>
                        <a:pt x="192" y="411"/>
                      </a:lnTo>
                      <a:lnTo>
                        <a:pt x="193" y="411"/>
                      </a:lnTo>
                      <a:lnTo>
                        <a:pt x="195" y="412"/>
                      </a:lnTo>
                      <a:lnTo>
                        <a:pt x="203" y="411"/>
                      </a:lnTo>
                      <a:lnTo>
                        <a:pt x="205" y="411"/>
                      </a:lnTo>
                      <a:lnTo>
                        <a:pt x="207" y="412"/>
                      </a:lnTo>
                      <a:lnTo>
                        <a:pt x="210" y="414"/>
                      </a:lnTo>
                      <a:lnTo>
                        <a:pt x="214" y="414"/>
                      </a:lnTo>
                      <a:lnTo>
                        <a:pt x="214" y="416"/>
                      </a:lnTo>
                      <a:lnTo>
                        <a:pt x="215" y="416"/>
                      </a:lnTo>
                      <a:lnTo>
                        <a:pt x="215" y="416"/>
                      </a:lnTo>
                      <a:lnTo>
                        <a:pt x="217" y="417"/>
                      </a:lnTo>
                      <a:lnTo>
                        <a:pt x="219" y="419"/>
                      </a:lnTo>
                      <a:lnTo>
                        <a:pt x="220" y="421"/>
                      </a:lnTo>
                      <a:lnTo>
                        <a:pt x="222" y="419"/>
                      </a:lnTo>
                      <a:lnTo>
                        <a:pt x="224" y="419"/>
                      </a:lnTo>
                      <a:lnTo>
                        <a:pt x="227" y="416"/>
                      </a:lnTo>
                      <a:lnTo>
                        <a:pt x="227" y="416"/>
                      </a:lnTo>
                      <a:lnTo>
                        <a:pt x="231" y="414"/>
                      </a:lnTo>
                      <a:lnTo>
                        <a:pt x="231" y="414"/>
                      </a:lnTo>
                      <a:lnTo>
                        <a:pt x="232" y="414"/>
                      </a:lnTo>
                      <a:lnTo>
                        <a:pt x="232" y="414"/>
                      </a:lnTo>
                      <a:lnTo>
                        <a:pt x="232" y="414"/>
                      </a:lnTo>
                      <a:lnTo>
                        <a:pt x="232" y="414"/>
                      </a:lnTo>
                      <a:lnTo>
                        <a:pt x="232" y="414"/>
                      </a:lnTo>
                      <a:lnTo>
                        <a:pt x="234" y="412"/>
                      </a:lnTo>
                      <a:lnTo>
                        <a:pt x="234" y="411"/>
                      </a:lnTo>
                      <a:lnTo>
                        <a:pt x="236" y="409"/>
                      </a:lnTo>
                      <a:lnTo>
                        <a:pt x="237" y="409"/>
                      </a:lnTo>
                      <a:lnTo>
                        <a:pt x="239" y="407"/>
                      </a:lnTo>
                      <a:lnTo>
                        <a:pt x="248" y="405"/>
                      </a:lnTo>
                      <a:lnTo>
                        <a:pt x="249" y="405"/>
                      </a:lnTo>
                      <a:lnTo>
                        <a:pt x="249" y="404"/>
                      </a:lnTo>
                      <a:lnTo>
                        <a:pt x="251" y="402"/>
                      </a:lnTo>
                      <a:lnTo>
                        <a:pt x="251" y="402"/>
                      </a:lnTo>
                      <a:lnTo>
                        <a:pt x="253" y="402"/>
                      </a:lnTo>
                      <a:lnTo>
                        <a:pt x="254" y="397"/>
                      </a:lnTo>
                      <a:lnTo>
                        <a:pt x="256" y="397"/>
                      </a:lnTo>
                      <a:lnTo>
                        <a:pt x="258" y="395"/>
                      </a:lnTo>
                      <a:lnTo>
                        <a:pt x="259" y="395"/>
                      </a:lnTo>
                      <a:lnTo>
                        <a:pt x="259" y="395"/>
                      </a:lnTo>
                      <a:lnTo>
                        <a:pt x="261" y="394"/>
                      </a:lnTo>
                      <a:lnTo>
                        <a:pt x="261" y="394"/>
                      </a:lnTo>
                      <a:lnTo>
                        <a:pt x="261" y="392"/>
                      </a:lnTo>
                      <a:lnTo>
                        <a:pt x="261" y="392"/>
                      </a:lnTo>
                      <a:lnTo>
                        <a:pt x="266" y="388"/>
                      </a:lnTo>
                      <a:lnTo>
                        <a:pt x="266" y="387"/>
                      </a:lnTo>
                      <a:lnTo>
                        <a:pt x="271" y="387"/>
                      </a:lnTo>
                      <a:lnTo>
                        <a:pt x="271" y="387"/>
                      </a:lnTo>
                      <a:lnTo>
                        <a:pt x="273" y="385"/>
                      </a:lnTo>
                      <a:lnTo>
                        <a:pt x="273" y="385"/>
                      </a:lnTo>
                      <a:lnTo>
                        <a:pt x="276" y="383"/>
                      </a:lnTo>
                      <a:lnTo>
                        <a:pt x="278" y="383"/>
                      </a:lnTo>
                      <a:lnTo>
                        <a:pt x="278" y="382"/>
                      </a:lnTo>
                      <a:lnTo>
                        <a:pt x="280" y="382"/>
                      </a:lnTo>
                      <a:lnTo>
                        <a:pt x="280" y="380"/>
                      </a:lnTo>
                      <a:lnTo>
                        <a:pt x="282" y="380"/>
                      </a:lnTo>
                      <a:lnTo>
                        <a:pt x="283" y="380"/>
                      </a:lnTo>
                      <a:lnTo>
                        <a:pt x="288" y="377"/>
                      </a:lnTo>
                      <a:lnTo>
                        <a:pt x="295" y="371"/>
                      </a:lnTo>
                      <a:lnTo>
                        <a:pt x="297" y="371"/>
                      </a:lnTo>
                      <a:lnTo>
                        <a:pt x="299" y="371"/>
                      </a:lnTo>
                      <a:lnTo>
                        <a:pt x="300" y="371"/>
                      </a:lnTo>
                      <a:lnTo>
                        <a:pt x="302" y="371"/>
                      </a:lnTo>
                      <a:lnTo>
                        <a:pt x="304" y="371"/>
                      </a:lnTo>
                      <a:lnTo>
                        <a:pt x="304" y="371"/>
                      </a:lnTo>
                      <a:lnTo>
                        <a:pt x="305" y="371"/>
                      </a:lnTo>
                      <a:lnTo>
                        <a:pt x="305" y="371"/>
                      </a:lnTo>
                      <a:lnTo>
                        <a:pt x="307" y="371"/>
                      </a:lnTo>
                      <a:lnTo>
                        <a:pt x="314" y="371"/>
                      </a:lnTo>
                      <a:lnTo>
                        <a:pt x="317" y="370"/>
                      </a:lnTo>
                      <a:lnTo>
                        <a:pt x="317" y="368"/>
                      </a:lnTo>
                      <a:lnTo>
                        <a:pt x="317" y="368"/>
                      </a:lnTo>
                      <a:lnTo>
                        <a:pt x="319" y="366"/>
                      </a:lnTo>
                      <a:lnTo>
                        <a:pt x="321" y="365"/>
                      </a:lnTo>
                      <a:lnTo>
                        <a:pt x="321" y="365"/>
                      </a:lnTo>
                      <a:lnTo>
                        <a:pt x="322" y="365"/>
                      </a:lnTo>
                      <a:lnTo>
                        <a:pt x="322" y="365"/>
                      </a:lnTo>
                      <a:lnTo>
                        <a:pt x="322" y="365"/>
                      </a:lnTo>
                      <a:lnTo>
                        <a:pt x="322" y="363"/>
                      </a:lnTo>
                      <a:lnTo>
                        <a:pt x="322" y="363"/>
                      </a:lnTo>
                      <a:lnTo>
                        <a:pt x="324" y="360"/>
                      </a:lnTo>
                      <a:lnTo>
                        <a:pt x="322" y="358"/>
                      </a:lnTo>
                      <a:lnTo>
                        <a:pt x="317" y="356"/>
                      </a:lnTo>
                      <a:lnTo>
                        <a:pt x="310" y="360"/>
                      </a:lnTo>
                      <a:lnTo>
                        <a:pt x="309" y="361"/>
                      </a:lnTo>
                      <a:lnTo>
                        <a:pt x="305" y="361"/>
                      </a:lnTo>
                      <a:lnTo>
                        <a:pt x="299" y="360"/>
                      </a:lnTo>
                      <a:lnTo>
                        <a:pt x="293" y="360"/>
                      </a:lnTo>
                      <a:lnTo>
                        <a:pt x="292" y="358"/>
                      </a:lnTo>
                      <a:lnTo>
                        <a:pt x="293" y="356"/>
                      </a:lnTo>
                      <a:lnTo>
                        <a:pt x="295" y="354"/>
                      </a:lnTo>
                      <a:lnTo>
                        <a:pt x="300" y="354"/>
                      </a:lnTo>
                      <a:lnTo>
                        <a:pt x="302" y="354"/>
                      </a:lnTo>
                      <a:lnTo>
                        <a:pt x="304" y="354"/>
                      </a:lnTo>
                      <a:lnTo>
                        <a:pt x="304" y="354"/>
                      </a:lnTo>
                      <a:lnTo>
                        <a:pt x="305" y="356"/>
                      </a:lnTo>
                      <a:lnTo>
                        <a:pt x="305" y="356"/>
                      </a:lnTo>
                      <a:lnTo>
                        <a:pt x="307" y="354"/>
                      </a:lnTo>
                      <a:lnTo>
                        <a:pt x="307" y="354"/>
                      </a:lnTo>
                      <a:lnTo>
                        <a:pt x="305" y="354"/>
                      </a:lnTo>
                      <a:lnTo>
                        <a:pt x="305" y="353"/>
                      </a:lnTo>
                      <a:lnTo>
                        <a:pt x="307" y="353"/>
                      </a:lnTo>
                      <a:lnTo>
                        <a:pt x="307" y="351"/>
                      </a:lnTo>
                      <a:lnTo>
                        <a:pt x="309" y="349"/>
                      </a:lnTo>
                      <a:lnTo>
                        <a:pt x="319" y="348"/>
                      </a:lnTo>
                      <a:lnTo>
                        <a:pt x="321" y="346"/>
                      </a:lnTo>
                      <a:lnTo>
                        <a:pt x="321" y="346"/>
                      </a:lnTo>
                      <a:lnTo>
                        <a:pt x="324" y="343"/>
                      </a:lnTo>
                      <a:lnTo>
                        <a:pt x="326" y="343"/>
                      </a:lnTo>
                      <a:lnTo>
                        <a:pt x="326" y="343"/>
                      </a:lnTo>
                      <a:lnTo>
                        <a:pt x="327" y="343"/>
                      </a:lnTo>
                      <a:lnTo>
                        <a:pt x="329" y="341"/>
                      </a:lnTo>
                      <a:lnTo>
                        <a:pt x="331" y="341"/>
                      </a:lnTo>
                      <a:lnTo>
                        <a:pt x="331" y="339"/>
                      </a:lnTo>
                      <a:lnTo>
                        <a:pt x="331" y="337"/>
                      </a:lnTo>
                      <a:lnTo>
                        <a:pt x="332" y="337"/>
                      </a:lnTo>
                      <a:lnTo>
                        <a:pt x="334" y="337"/>
                      </a:lnTo>
                      <a:lnTo>
                        <a:pt x="339" y="337"/>
                      </a:lnTo>
                      <a:lnTo>
                        <a:pt x="339" y="334"/>
                      </a:lnTo>
                      <a:lnTo>
                        <a:pt x="341" y="334"/>
                      </a:lnTo>
                      <a:lnTo>
                        <a:pt x="344" y="336"/>
                      </a:lnTo>
                      <a:lnTo>
                        <a:pt x="346" y="337"/>
                      </a:lnTo>
                      <a:lnTo>
                        <a:pt x="346" y="339"/>
                      </a:lnTo>
                      <a:lnTo>
                        <a:pt x="348" y="343"/>
                      </a:lnTo>
                      <a:lnTo>
                        <a:pt x="349" y="346"/>
                      </a:lnTo>
                      <a:lnTo>
                        <a:pt x="349" y="346"/>
                      </a:lnTo>
                      <a:lnTo>
                        <a:pt x="351" y="346"/>
                      </a:lnTo>
                      <a:lnTo>
                        <a:pt x="353" y="348"/>
                      </a:lnTo>
                      <a:lnTo>
                        <a:pt x="355" y="348"/>
                      </a:lnTo>
                      <a:lnTo>
                        <a:pt x="356" y="351"/>
                      </a:lnTo>
                      <a:lnTo>
                        <a:pt x="358" y="353"/>
                      </a:lnTo>
                      <a:lnTo>
                        <a:pt x="358" y="356"/>
                      </a:lnTo>
                      <a:lnTo>
                        <a:pt x="358" y="360"/>
                      </a:lnTo>
                      <a:lnTo>
                        <a:pt x="353" y="363"/>
                      </a:lnTo>
                      <a:lnTo>
                        <a:pt x="353" y="365"/>
                      </a:lnTo>
                      <a:lnTo>
                        <a:pt x="351" y="366"/>
                      </a:lnTo>
                      <a:lnTo>
                        <a:pt x="349" y="368"/>
                      </a:lnTo>
                      <a:lnTo>
                        <a:pt x="349" y="368"/>
                      </a:lnTo>
                      <a:lnTo>
                        <a:pt x="349" y="370"/>
                      </a:lnTo>
                      <a:lnTo>
                        <a:pt x="349" y="370"/>
                      </a:lnTo>
                      <a:lnTo>
                        <a:pt x="348" y="371"/>
                      </a:lnTo>
                      <a:lnTo>
                        <a:pt x="346" y="371"/>
                      </a:lnTo>
                      <a:lnTo>
                        <a:pt x="346" y="373"/>
                      </a:lnTo>
                      <a:lnTo>
                        <a:pt x="346" y="373"/>
                      </a:lnTo>
                      <a:lnTo>
                        <a:pt x="346" y="375"/>
                      </a:lnTo>
                      <a:lnTo>
                        <a:pt x="346" y="375"/>
                      </a:lnTo>
                      <a:lnTo>
                        <a:pt x="343" y="377"/>
                      </a:lnTo>
                      <a:lnTo>
                        <a:pt x="338" y="378"/>
                      </a:lnTo>
                      <a:lnTo>
                        <a:pt x="334" y="378"/>
                      </a:lnTo>
                      <a:lnTo>
                        <a:pt x="331" y="378"/>
                      </a:lnTo>
                      <a:lnTo>
                        <a:pt x="329" y="378"/>
                      </a:lnTo>
                      <a:lnTo>
                        <a:pt x="326" y="375"/>
                      </a:lnTo>
                      <a:lnTo>
                        <a:pt x="324" y="375"/>
                      </a:lnTo>
                      <a:lnTo>
                        <a:pt x="321" y="375"/>
                      </a:lnTo>
                      <a:lnTo>
                        <a:pt x="321" y="373"/>
                      </a:lnTo>
                      <a:lnTo>
                        <a:pt x="319" y="373"/>
                      </a:lnTo>
                      <a:lnTo>
                        <a:pt x="319" y="373"/>
                      </a:lnTo>
                      <a:lnTo>
                        <a:pt x="319" y="375"/>
                      </a:lnTo>
                      <a:lnTo>
                        <a:pt x="321" y="375"/>
                      </a:lnTo>
                      <a:lnTo>
                        <a:pt x="322" y="375"/>
                      </a:lnTo>
                      <a:lnTo>
                        <a:pt x="324" y="377"/>
                      </a:lnTo>
                      <a:lnTo>
                        <a:pt x="338" y="387"/>
                      </a:lnTo>
                      <a:lnTo>
                        <a:pt x="341" y="388"/>
                      </a:lnTo>
                      <a:lnTo>
                        <a:pt x="343" y="390"/>
                      </a:lnTo>
                      <a:lnTo>
                        <a:pt x="343" y="388"/>
                      </a:lnTo>
                      <a:lnTo>
                        <a:pt x="349" y="388"/>
                      </a:lnTo>
                      <a:lnTo>
                        <a:pt x="351" y="388"/>
                      </a:lnTo>
                      <a:lnTo>
                        <a:pt x="349" y="387"/>
                      </a:lnTo>
                      <a:lnTo>
                        <a:pt x="351" y="385"/>
                      </a:lnTo>
                      <a:lnTo>
                        <a:pt x="353" y="385"/>
                      </a:lnTo>
                      <a:lnTo>
                        <a:pt x="355" y="383"/>
                      </a:lnTo>
                      <a:lnTo>
                        <a:pt x="356" y="383"/>
                      </a:lnTo>
                      <a:lnTo>
                        <a:pt x="356" y="382"/>
                      </a:lnTo>
                      <a:lnTo>
                        <a:pt x="356" y="382"/>
                      </a:lnTo>
                      <a:lnTo>
                        <a:pt x="360" y="380"/>
                      </a:lnTo>
                      <a:lnTo>
                        <a:pt x="366" y="382"/>
                      </a:lnTo>
                      <a:lnTo>
                        <a:pt x="366" y="380"/>
                      </a:lnTo>
                      <a:lnTo>
                        <a:pt x="366" y="377"/>
                      </a:lnTo>
                      <a:lnTo>
                        <a:pt x="366" y="377"/>
                      </a:lnTo>
                      <a:lnTo>
                        <a:pt x="365" y="375"/>
                      </a:lnTo>
                      <a:lnTo>
                        <a:pt x="365" y="373"/>
                      </a:lnTo>
                      <a:lnTo>
                        <a:pt x="365" y="373"/>
                      </a:lnTo>
                      <a:lnTo>
                        <a:pt x="366" y="373"/>
                      </a:lnTo>
                      <a:lnTo>
                        <a:pt x="366" y="373"/>
                      </a:lnTo>
                      <a:lnTo>
                        <a:pt x="368" y="370"/>
                      </a:lnTo>
                      <a:lnTo>
                        <a:pt x="368" y="370"/>
                      </a:lnTo>
                      <a:lnTo>
                        <a:pt x="370" y="368"/>
                      </a:lnTo>
                      <a:lnTo>
                        <a:pt x="370" y="368"/>
                      </a:lnTo>
                      <a:lnTo>
                        <a:pt x="370" y="366"/>
                      </a:lnTo>
                      <a:lnTo>
                        <a:pt x="370" y="366"/>
                      </a:lnTo>
                      <a:lnTo>
                        <a:pt x="373" y="366"/>
                      </a:lnTo>
                      <a:lnTo>
                        <a:pt x="375" y="366"/>
                      </a:lnTo>
                      <a:lnTo>
                        <a:pt x="375" y="368"/>
                      </a:lnTo>
                      <a:lnTo>
                        <a:pt x="377" y="366"/>
                      </a:lnTo>
                      <a:lnTo>
                        <a:pt x="377" y="366"/>
                      </a:lnTo>
                      <a:lnTo>
                        <a:pt x="377" y="366"/>
                      </a:lnTo>
                      <a:lnTo>
                        <a:pt x="380" y="366"/>
                      </a:lnTo>
                      <a:lnTo>
                        <a:pt x="383" y="365"/>
                      </a:lnTo>
                      <a:lnTo>
                        <a:pt x="385" y="366"/>
                      </a:lnTo>
                      <a:lnTo>
                        <a:pt x="387" y="366"/>
                      </a:lnTo>
                      <a:lnTo>
                        <a:pt x="389" y="366"/>
                      </a:lnTo>
                      <a:lnTo>
                        <a:pt x="390" y="370"/>
                      </a:lnTo>
                      <a:lnTo>
                        <a:pt x="392" y="371"/>
                      </a:lnTo>
                      <a:lnTo>
                        <a:pt x="392" y="373"/>
                      </a:lnTo>
                      <a:lnTo>
                        <a:pt x="392" y="375"/>
                      </a:lnTo>
                      <a:lnTo>
                        <a:pt x="392" y="375"/>
                      </a:lnTo>
                      <a:lnTo>
                        <a:pt x="392" y="375"/>
                      </a:lnTo>
                      <a:lnTo>
                        <a:pt x="394" y="377"/>
                      </a:lnTo>
                      <a:lnTo>
                        <a:pt x="395" y="378"/>
                      </a:lnTo>
                      <a:lnTo>
                        <a:pt x="395" y="380"/>
                      </a:lnTo>
                      <a:lnTo>
                        <a:pt x="394" y="380"/>
                      </a:lnTo>
                      <a:lnTo>
                        <a:pt x="394" y="380"/>
                      </a:lnTo>
                      <a:lnTo>
                        <a:pt x="392" y="382"/>
                      </a:lnTo>
                      <a:lnTo>
                        <a:pt x="390" y="382"/>
                      </a:lnTo>
                      <a:lnTo>
                        <a:pt x="389" y="383"/>
                      </a:lnTo>
                      <a:lnTo>
                        <a:pt x="389" y="383"/>
                      </a:lnTo>
                      <a:lnTo>
                        <a:pt x="387" y="382"/>
                      </a:lnTo>
                      <a:lnTo>
                        <a:pt x="387" y="382"/>
                      </a:lnTo>
                      <a:lnTo>
                        <a:pt x="385" y="382"/>
                      </a:lnTo>
                      <a:lnTo>
                        <a:pt x="383" y="383"/>
                      </a:lnTo>
                      <a:lnTo>
                        <a:pt x="383" y="383"/>
                      </a:lnTo>
                      <a:lnTo>
                        <a:pt x="385" y="385"/>
                      </a:lnTo>
                      <a:lnTo>
                        <a:pt x="383" y="387"/>
                      </a:lnTo>
                      <a:lnTo>
                        <a:pt x="383" y="388"/>
                      </a:lnTo>
                      <a:lnTo>
                        <a:pt x="385" y="388"/>
                      </a:lnTo>
                      <a:lnTo>
                        <a:pt x="383" y="390"/>
                      </a:lnTo>
                      <a:lnTo>
                        <a:pt x="382" y="392"/>
                      </a:lnTo>
                      <a:lnTo>
                        <a:pt x="380" y="392"/>
                      </a:lnTo>
                      <a:lnTo>
                        <a:pt x="380" y="392"/>
                      </a:lnTo>
                      <a:lnTo>
                        <a:pt x="380" y="392"/>
                      </a:lnTo>
                      <a:lnTo>
                        <a:pt x="385" y="394"/>
                      </a:lnTo>
                      <a:lnTo>
                        <a:pt x="390" y="395"/>
                      </a:lnTo>
                      <a:lnTo>
                        <a:pt x="392" y="395"/>
                      </a:lnTo>
                      <a:lnTo>
                        <a:pt x="392" y="397"/>
                      </a:lnTo>
                      <a:lnTo>
                        <a:pt x="397" y="404"/>
                      </a:lnTo>
                      <a:lnTo>
                        <a:pt x="399" y="404"/>
                      </a:lnTo>
                      <a:lnTo>
                        <a:pt x="402" y="404"/>
                      </a:lnTo>
                      <a:lnTo>
                        <a:pt x="407" y="402"/>
                      </a:lnTo>
                      <a:lnTo>
                        <a:pt x="411" y="400"/>
                      </a:lnTo>
                      <a:lnTo>
                        <a:pt x="414" y="400"/>
                      </a:lnTo>
                      <a:lnTo>
                        <a:pt x="417" y="402"/>
                      </a:lnTo>
                      <a:lnTo>
                        <a:pt x="419" y="404"/>
                      </a:lnTo>
                      <a:lnTo>
                        <a:pt x="421" y="407"/>
                      </a:lnTo>
                      <a:lnTo>
                        <a:pt x="417" y="405"/>
                      </a:lnTo>
                      <a:lnTo>
                        <a:pt x="414" y="404"/>
                      </a:lnTo>
                      <a:lnTo>
                        <a:pt x="412" y="402"/>
                      </a:lnTo>
                      <a:lnTo>
                        <a:pt x="414" y="404"/>
                      </a:lnTo>
                      <a:lnTo>
                        <a:pt x="417" y="407"/>
                      </a:lnTo>
                      <a:lnTo>
                        <a:pt x="421" y="411"/>
                      </a:lnTo>
                      <a:lnTo>
                        <a:pt x="424" y="417"/>
                      </a:lnTo>
                      <a:lnTo>
                        <a:pt x="426" y="422"/>
                      </a:lnTo>
                      <a:lnTo>
                        <a:pt x="426" y="424"/>
                      </a:lnTo>
                      <a:lnTo>
                        <a:pt x="428" y="424"/>
                      </a:lnTo>
                      <a:lnTo>
                        <a:pt x="433" y="424"/>
                      </a:lnTo>
                      <a:lnTo>
                        <a:pt x="433" y="422"/>
                      </a:lnTo>
                      <a:lnTo>
                        <a:pt x="434" y="421"/>
                      </a:lnTo>
                      <a:lnTo>
                        <a:pt x="434" y="419"/>
                      </a:lnTo>
                      <a:lnTo>
                        <a:pt x="434" y="417"/>
                      </a:lnTo>
                      <a:lnTo>
                        <a:pt x="441" y="417"/>
                      </a:lnTo>
                      <a:lnTo>
                        <a:pt x="450" y="421"/>
                      </a:lnTo>
                      <a:lnTo>
                        <a:pt x="455" y="427"/>
                      </a:lnTo>
                      <a:lnTo>
                        <a:pt x="456" y="431"/>
                      </a:lnTo>
                      <a:lnTo>
                        <a:pt x="458" y="434"/>
                      </a:lnTo>
                      <a:lnTo>
                        <a:pt x="458" y="436"/>
                      </a:lnTo>
                      <a:lnTo>
                        <a:pt x="463" y="436"/>
                      </a:lnTo>
                      <a:lnTo>
                        <a:pt x="463" y="438"/>
                      </a:lnTo>
                      <a:lnTo>
                        <a:pt x="463" y="439"/>
                      </a:lnTo>
                      <a:lnTo>
                        <a:pt x="462" y="439"/>
                      </a:lnTo>
                      <a:lnTo>
                        <a:pt x="462" y="439"/>
                      </a:lnTo>
                      <a:lnTo>
                        <a:pt x="462" y="441"/>
                      </a:lnTo>
                      <a:lnTo>
                        <a:pt x="462" y="443"/>
                      </a:lnTo>
                      <a:lnTo>
                        <a:pt x="463" y="443"/>
                      </a:lnTo>
                      <a:lnTo>
                        <a:pt x="467" y="444"/>
                      </a:lnTo>
                      <a:lnTo>
                        <a:pt x="467" y="444"/>
                      </a:lnTo>
                      <a:lnTo>
                        <a:pt x="468" y="444"/>
                      </a:lnTo>
                      <a:lnTo>
                        <a:pt x="470" y="444"/>
                      </a:lnTo>
                      <a:lnTo>
                        <a:pt x="470" y="443"/>
                      </a:lnTo>
                      <a:lnTo>
                        <a:pt x="472" y="441"/>
                      </a:lnTo>
                      <a:lnTo>
                        <a:pt x="470" y="441"/>
                      </a:lnTo>
                      <a:lnTo>
                        <a:pt x="470" y="439"/>
                      </a:lnTo>
                      <a:lnTo>
                        <a:pt x="472" y="439"/>
                      </a:lnTo>
                      <a:lnTo>
                        <a:pt x="473" y="438"/>
                      </a:lnTo>
                      <a:lnTo>
                        <a:pt x="475" y="438"/>
                      </a:lnTo>
                      <a:lnTo>
                        <a:pt x="475" y="438"/>
                      </a:lnTo>
                      <a:lnTo>
                        <a:pt x="473" y="434"/>
                      </a:lnTo>
                      <a:lnTo>
                        <a:pt x="473" y="434"/>
                      </a:lnTo>
                      <a:lnTo>
                        <a:pt x="472" y="434"/>
                      </a:lnTo>
                      <a:lnTo>
                        <a:pt x="472" y="434"/>
                      </a:lnTo>
                      <a:lnTo>
                        <a:pt x="472" y="434"/>
                      </a:lnTo>
                      <a:lnTo>
                        <a:pt x="470" y="434"/>
                      </a:lnTo>
                      <a:lnTo>
                        <a:pt x="470" y="433"/>
                      </a:lnTo>
                      <a:lnTo>
                        <a:pt x="472" y="429"/>
                      </a:lnTo>
                      <a:lnTo>
                        <a:pt x="472" y="429"/>
                      </a:lnTo>
                      <a:lnTo>
                        <a:pt x="472" y="427"/>
                      </a:lnTo>
                      <a:lnTo>
                        <a:pt x="473" y="427"/>
                      </a:lnTo>
                      <a:lnTo>
                        <a:pt x="475" y="426"/>
                      </a:lnTo>
                      <a:lnTo>
                        <a:pt x="475" y="426"/>
                      </a:lnTo>
                      <a:lnTo>
                        <a:pt x="475" y="424"/>
                      </a:lnTo>
                      <a:lnTo>
                        <a:pt x="475" y="424"/>
                      </a:lnTo>
                      <a:lnTo>
                        <a:pt x="475" y="424"/>
                      </a:lnTo>
                      <a:lnTo>
                        <a:pt x="475" y="424"/>
                      </a:lnTo>
                      <a:lnTo>
                        <a:pt x="475" y="422"/>
                      </a:lnTo>
                      <a:lnTo>
                        <a:pt x="473" y="422"/>
                      </a:lnTo>
                      <a:lnTo>
                        <a:pt x="473" y="422"/>
                      </a:lnTo>
                      <a:lnTo>
                        <a:pt x="473" y="421"/>
                      </a:lnTo>
                      <a:lnTo>
                        <a:pt x="473" y="419"/>
                      </a:lnTo>
                      <a:lnTo>
                        <a:pt x="473" y="417"/>
                      </a:lnTo>
                      <a:lnTo>
                        <a:pt x="473" y="416"/>
                      </a:lnTo>
                      <a:lnTo>
                        <a:pt x="473" y="414"/>
                      </a:lnTo>
                      <a:lnTo>
                        <a:pt x="472" y="414"/>
                      </a:lnTo>
                      <a:lnTo>
                        <a:pt x="470" y="416"/>
                      </a:lnTo>
                      <a:lnTo>
                        <a:pt x="470" y="416"/>
                      </a:lnTo>
                      <a:lnTo>
                        <a:pt x="470" y="417"/>
                      </a:lnTo>
                      <a:lnTo>
                        <a:pt x="470" y="417"/>
                      </a:lnTo>
                      <a:lnTo>
                        <a:pt x="468" y="419"/>
                      </a:lnTo>
                      <a:lnTo>
                        <a:pt x="468" y="419"/>
                      </a:lnTo>
                      <a:lnTo>
                        <a:pt x="468" y="421"/>
                      </a:lnTo>
                      <a:lnTo>
                        <a:pt x="467" y="419"/>
                      </a:lnTo>
                      <a:lnTo>
                        <a:pt x="465" y="421"/>
                      </a:lnTo>
                      <a:lnTo>
                        <a:pt x="463" y="421"/>
                      </a:lnTo>
                      <a:lnTo>
                        <a:pt x="462" y="422"/>
                      </a:lnTo>
                      <a:lnTo>
                        <a:pt x="460" y="424"/>
                      </a:lnTo>
                      <a:lnTo>
                        <a:pt x="460" y="424"/>
                      </a:lnTo>
                      <a:lnTo>
                        <a:pt x="458" y="424"/>
                      </a:lnTo>
                      <a:lnTo>
                        <a:pt x="456" y="424"/>
                      </a:lnTo>
                      <a:lnTo>
                        <a:pt x="458" y="422"/>
                      </a:lnTo>
                      <a:lnTo>
                        <a:pt x="456" y="421"/>
                      </a:lnTo>
                      <a:lnTo>
                        <a:pt x="456" y="421"/>
                      </a:lnTo>
                      <a:lnTo>
                        <a:pt x="456" y="419"/>
                      </a:lnTo>
                      <a:lnTo>
                        <a:pt x="456" y="417"/>
                      </a:lnTo>
                      <a:lnTo>
                        <a:pt x="456" y="417"/>
                      </a:lnTo>
                      <a:lnTo>
                        <a:pt x="456" y="417"/>
                      </a:lnTo>
                      <a:lnTo>
                        <a:pt x="456" y="417"/>
                      </a:lnTo>
                      <a:lnTo>
                        <a:pt x="456" y="416"/>
                      </a:lnTo>
                      <a:lnTo>
                        <a:pt x="455" y="417"/>
                      </a:lnTo>
                      <a:lnTo>
                        <a:pt x="453" y="416"/>
                      </a:lnTo>
                      <a:lnTo>
                        <a:pt x="453" y="416"/>
                      </a:lnTo>
                      <a:lnTo>
                        <a:pt x="453" y="414"/>
                      </a:lnTo>
                      <a:lnTo>
                        <a:pt x="451" y="414"/>
                      </a:lnTo>
                      <a:lnTo>
                        <a:pt x="450" y="411"/>
                      </a:lnTo>
                      <a:lnTo>
                        <a:pt x="453" y="407"/>
                      </a:lnTo>
                      <a:lnTo>
                        <a:pt x="453" y="407"/>
                      </a:lnTo>
                      <a:lnTo>
                        <a:pt x="455" y="407"/>
                      </a:lnTo>
                      <a:lnTo>
                        <a:pt x="463" y="405"/>
                      </a:lnTo>
                      <a:lnTo>
                        <a:pt x="465" y="407"/>
                      </a:lnTo>
                      <a:lnTo>
                        <a:pt x="465" y="407"/>
                      </a:lnTo>
                      <a:lnTo>
                        <a:pt x="467" y="409"/>
                      </a:lnTo>
                      <a:lnTo>
                        <a:pt x="468" y="409"/>
                      </a:lnTo>
                      <a:lnTo>
                        <a:pt x="470" y="409"/>
                      </a:lnTo>
                      <a:lnTo>
                        <a:pt x="470" y="407"/>
                      </a:lnTo>
                      <a:lnTo>
                        <a:pt x="473" y="407"/>
                      </a:lnTo>
                      <a:lnTo>
                        <a:pt x="477" y="407"/>
                      </a:lnTo>
                      <a:lnTo>
                        <a:pt x="479" y="407"/>
                      </a:lnTo>
                      <a:lnTo>
                        <a:pt x="480" y="407"/>
                      </a:lnTo>
                      <a:lnTo>
                        <a:pt x="482" y="407"/>
                      </a:lnTo>
                      <a:lnTo>
                        <a:pt x="487" y="404"/>
                      </a:lnTo>
                      <a:lnTo>
                        <a:pt x="489" y="404"/>
                      </a:lnTo>
                      <a:lnTo>
                        <a:pt x="492" y="404"/>
                      </a:lnTo>
                      <a:lnTo>
                        <a:pt x="504" y="402"/>
                      </a:lnTo>
                      <a:lnTo>
                        <a:pt x="506" y="402"/>
                      </a:lnTo>
                      <a:lnTo>
                        <a:pt x="504" y="404"/>
                      </a:lnTo>
                      <a:lnTo>
                        <a:pt x="506" y="405"/>
                      </a:lnTo>
                      <a:lnTo>
                        <a:pt x="506" y="405"/>
                      </a:lnTo>
                      <a:lnTo>
                        <a:pt x="509" y="402"/>
                      </a:lnTo>
                      <a:lnTo>
                        <a:pt x="509" y="400"/>
                      </a:lnTo>
                      <a:lnTo>
                        <a:pt x="511" y="400"/>
                      </a:lnTo>
                      <a:lnTo>
                        <a:pt x="518" y="395"/>
                      </a:lnTo>
                      <a:lnTo>
                        <a:pt x="526" y="387"/>
                      </a:lnTo>
                      <a:lnTo>
                        <a:pt x="535" y="380"/>
                      </a:lnTo>
                      <a:lnTo>
                        <a:pt x="553" y="365"/>
                      </a:lnTo>
                      <a:lnTo>
                        <a:pt x="570" y="353"/>
                      </a:lnTo>
                      <a:lnTo>
                        <a:pt x="584" y="344"/>
                      </a:lnTo>
                      <a:lnTo>
                        <a:pt x="597" y="339"/>
                      </a:lnTo>
                      <a:lnTo>
                        <a:pt x="616" y="334"/>
                      </a:lnTo>
                      <a:lnTo>
                        <a:pt x="631" y="331"/>
                      </a:lnTo>
                      <a:lnTo>
                        <a:pt x="657" y="329"/>
                      </a:lnTo>
                      <a:lnTo>
                        <a:pt x="667" y="331"/>
                      </a:lnTo>
                      <a:lnTo>
                        <a:pt x="669" y="331"/>
                      </a:lnTo>
                      <a:lnTo>
                        <a:pt x="672" y="329"/>
                      </a:lnTo>
                      <a:lnTo>
                        <a:pt x="674" y="329"/>
                      </a:lnTo>
                      <a:lnTo>
                        <a:pt x="682" y="329"/>
                      </a:lnTo>
                      <a:lnTo>
                        <a:pt x="687" y="327"/>
                      </a:lnTo>
                      <a:lnTo>
                        <a:pt x="699" y="327"/>
                      </a:lnTo>
                      <a:lnTo>
                        <a:pt x="703" y="327"/>
                      </a:lnTo>
                      <a:lnTo>
                        <a:pt x="704" y="327"/>
                      </a:lnTo>
                      <a:lnTo>
                        <a:pt x="706" y="327"/>
                      </a:lnTo>
                      <a:lnTo>
                        <a:pt x="713" y="327"/>
                      </a:lnTo>
                      <a:lnTo>
                        <a:pt x="715" y="327"/>
                      </a:lnTo>
                      <a:lnTo>
                        <a:pt x="715" y="329"/>
                      </a:lnTo>
                      <a:lnTo>
                        <a:pt x="715" y="329"/>
                      </a:lnTo>
                      <a:lnTo>
                        <a:pt x="715" y="331"/>
                      </a:lnTo>
                      <a:lnTo>
                        <a:pt x="715" y="331"/>
                      </a:lnTo>
                      <a:lnTo>
                        <a:pt x="718" y="329"/>
                      </a:lnTo>
                      <a:lnTo>
                        <a:pt x="721" y="327"/>
                      </a:lnTo>
                      <a:lnTo>
                        <a:pt x="733" y="327"/>
                      </a:lnTo>
                      <a:lnTo>
                        <a:pt x="733" y="327"/>
                      </a:lnTo>
                      <a:lnTo>
                        <a:pt x="735" y="327"/>
                      </a:lnTo>
                      <a:lnTo>
                        <a:pt x="735" y="326"/>
                      </a:lnTo>
                      <a:lnTo>
                        <a:pt x="735" y="326"/>
                      </a:lnTo>
                      <a:lnTo>
                        <a:pt x="737" y="324"/>
                      </a:lnTo>
                      <a:lnTo>
                        <a:pt x="742" y="324"/>
                      </a:lnTo>
                      <a:lnTo>
                        <a:pt x="743" y="324"/>
                      </a:lnTo>
                      <a:lnTo>
                        <a:pt x="743" y="322"/>
                      </a:lnTo>
                      <a:lnTo>
                        <a:pt x="743" y="322"/>
                      </a:lnTo>
                      <a:lnTo>
                        <a:pt x="745" y="321"/>
                      </a:lnTo>
                      <a:lnTo>
                        <a:pt x="748" y="321"/>
                      </a:lnTo>
                      <a:lnTo>
                        <a:pt x="750" y="319"/>
                      </a:lnTo>
                      <a:lnTo>
                        <a:pt x="754" y="315"/>
                      </a:lnTo>
                      <a:lnTo>
                        <a:pt x="754" y="314"/>
                      </a:lnTo>
                      <a:lnTo>
                        <a:pt x="757" y="312"/>
                      </a:lnTo>
                      <a:lnTo>
                        <a:pt x="757" y="310"/>
                      </a:lnTo>
                      <a:lnTo>
                        <a:pt x="757" y="309"/>
                      </a:lnTo>
                      <a:lnTo>
                        <a:pt x="754" y="304"/>
                      </a:lnTo>
                      <a:lnTo>
                        <a:pt x="757" y="305"/>
                      </a:lnTo>
                      <a:lnTo>
                        <a:pt x="759" y="305"/>
                      </a:lnTo>
                      <a:lnTo>
                        <a:pt x="759" y="304"/>
                      </a:lnTo>
                      <a:lnTo>
                        <a:pt x="760" y="304"/>
                      </a:lnTo>
                      <a:lnTo>
                        <a:pt x="760" y="305"/>
                      </a:lnTo>
                      <a:lnTo>
                        <a:pt x="759" y="305"/>
                      </a:lnTo>
                      <a:lnTo>
                        <a:pt x="760" y="307"/>
                      </a:lnTo>
                      <a:lnTo>
                        <a:pt x="760" y="307"/>
                      </a:lnTo>
                      <a:lnTo>
                        <a:pt x="759" y="307"/>
                      </a:lnTo>
                      <a:lnTo>
                        <a:pt x="759" y="307"/>
                      </a:lnTo>
                      <a:lnTo>
                        <a:pt x="769" y="307"/>
                      </a:lnTo>
                      <a:lnTo>
                        <a:pt x="774" y="305"/>
                      </a:lnTo>
                      <a:lnTo>
                        <a:pt x="776" y="304"/>
                      </a:lnTo>
                      <a:lnTo>
                        <a:pt x="757" y="297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4763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chemeClr val="accent2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5" name="Freeform 7">
                  <a:extLst>
                    <a:ext uri="{FF2B5EF4-FFF2-40B4-BE49-F238E27FC236}">
                      <a16:creationId xmlns:a16="http://schemas.microsoft.com/office/drawing/2014/main" id="{E653A576-6C86-4A4B-B93D-6EB3623557B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239251" y="5032375"/>
                  <a:ext cx="633413" cy="555625"/>
                </a:xfrm>
                <a:custGeom>
                  <a:avLst/>
                  <a:gdLst>
                    <a:gd name="T0" fmla="*/ 366 w 399"/>
                    <a:gd name="T1" fmla="*/ 266 h 350"/>
                    <a:gd name="T2" fmla="*/ 304 w 399"/>
                    <a:gd name="T3" fmla="*/ 312 h 350"/>
                    <a:gd name="T4" fmla="*/ 387 w 399"/>
                    <a:gd name="T5" fmla="*/ 239 h 350"/>
                    <a:gd name="T6" fmla="*/ 383 w 399"/>
                    <a:gd name="T7" fmla="*/ 187 h 350"/>
                    <a:gd name="T8" fmla="*/ 382 w 399"/>
                    <a:gd name="T9" fmla="*/ 139 h 350"/>
                    <a:gd name="T10" fmla="*/ 365 w 399"/>
                    <a:gd name="T11" fmla="*/ 102 h 350"/>
                    <a:gd name="T12" fmla="*/ 329 w 399"/>
                    <a:gd name="T13" fmla="*/ 107 h 350"/>
                    <a:gd name="T14" fmla="*/ 273 w 399"/>
                    <a:gd name="T15" fmla="*/ 120 h 350"/>
                    <a:gd name="T16" fmla="*/ 256 w 399"/>
                    <a:gd name="T17" fmla="*/ 136 h 350"/>
                    <a:gd name="T18" fmla="*/ 234 w 399"/>
                    <a:gd name="T19" fmla="*/ 136 h 350"/>
                    <a:gd name="T20" fmla="*/ 163 w 399"/>
                    <a:gd name="T21" fmla="*/ 119 h 350"/>
                    <a:gd name="T22" fmla="*/ 122 w 399"/>
                    <a:gd name="T23" fmla="*/ 103 h 350"/>
                    <a:gd name="T24" fmla="*/ 78 w 399"/>
                    <a:gd name="T25" fmla="*/ 97 h 350"/>
                    <a:gd name="T26" fmla="*/ 73 w 399"/>
                    <a:gd name="T27" fmla="*/ 134 h 350"/>
                    <a:gd name="T28" fmla="*/ 96 w 399"/>
                    <a:gd name="T29" fmla="*/ 183 h 350"/>
                    <a:gd name="T30" fmla="*/ 125 w 399"/>
                    <a:gd name="T31" fmla="*/ 222 h 350"/>
                    <a:gd name="T32" fmla="*/ 144 w 399"/>
                    <a:gd name="T33" fmla="*/ 239 h 350"/>
                    <a:gd name="T34" fmla="*/ 125 w 399"/>
                    <a:gd name="T35" fmla="*/ 232 h 350"/>
                    <a:gd name="T36" fmla="*/ 127 w 399"/>
                    <a:gd name="T37" fmla="*/ 263 h 350"/>
                    <a:gd name="T38" fmla="*/ 156 w 399"/>
                    <a:gd name="T39" fmla="*/ 299 h 350"/>
                    <a:gd name="T40" fmla="*/ 168 w 399"/>
                    <a:gd name="T41" fmla="*/ 316 h 350"/>
                    <a:gd name="T42" fmla="*/ 183 w 399"/>
                    <a:gd name="T43" fmla="*/ 317 h 350"/>
                    <a:gd name="T44" fmla="*/ 205 w 399"/>
                    <a:gd name="T45" fmla="*/ 328 h 350"/>
                    <a:gd name="T46" fmla="*/ 185 w 399"/>
                    <a:gd name="T47" fmla="*/ 331 h 350"/>
                    <a:gd name="T48" fmla="*/ 208 w 399"/>
                    <a:gd name="T49" fmla="*/ 338 h 350"/>
                    <a:gd name="T50" fmla="*/ 251 w 399"/>
                    <a:gd name="T51" fmla="*/ 348 h 350"/>
                    <a:gd name="T52" fmla="*/ 273 w 399"/>
                    <a:gd name="T53" fmla="*/ 336 h 350"/>
                    <a:gd name="T54" fmla="*/ 280 w 399"/>
                    <a:gd name="T55" fmla="*/ 321 h 350"/>
                    <a:gd name="T56" fmla="*/ 280 w 399"/>
                    <a:gd name="T57" fmla="*/ 316 h 350"/>
                    <a:gd name="T58" fmla="*/ 297 w 399"/>
                    <a:gd name="T59" fmla="*/ 297 h 350"/>
                    <a:gd name="T60" fmla="*/ 310 w 399"/>
                    <a:gd name="T61" fmla="*/ 287 h 350"/>
                    <a:gd name="T62" fmla="*/ 317 w 399"/>
                    <a:gd name="T63" fmla="*/ 280 h 350"/>
                    <a:gd name="T64" fmla="*/ 346 w 399"/>
                    <a:gd name="T65" fmla="*/ 290 h 350"/>
                    <a:gd name="T66" fmla="*/ 329 w 399"/>
                    <a:gd name="T67" fmla="*/ 289 h 350"/>
                    <a:gd name="T68" fmla="*/ 343 w 399"/>
                    <a:gd name="T69" fmla="*/ 312 h 350"/>
                    <a:gd name="T70" fmla="*/ 356 w 399"/>
                    <a:gd name="T71" fmla="*/ 305 h 350"/>
                    <a:gd name="T72" fmla="*/ 354 w 399"/>
                    <a:gd name="T73" fmla="*/ 283 h 350"/>
                    <a:gd name="T74" fmla="*/ 353 w 399"/>
                    <a:gd name="T75" fmla="*/ 270 h 350"/>
                    <a:gd name="T76" fmla="*/ 358 w 399"/>
                    <a:gd name="T77" fmla="*/ 243 h 350"/>
                    <a:gd name="T78" fmla="*/ 370 w 399"/>
                    <a:gd name="T79" fmla="*/ 215 h 350"/>
                    <a:gd name="T80" fmla="*/ 373 w 399"/>
                    <a:gd name="T81" fmla="*/ 212 h 350"/>
                    <a:gd name="T82" fmla="*/ 385 w 399"/>
                    <a:gd name="T83" fmla="*/ 231 h 350"/>
                    <a:gd name="T84" fmla="*/ 191 w 399"/>
                    <a:gd name="T85" fmla="*/ 265 h 350"/>
                    <a:gd name="T86" fmla="*/ 210 w 399"/>
                    <a:gd name="T87" fmla="*/ 270 h 350"/>
                    <a:gd name="T88" fmla="*/ 202 w 399"/>
                    <a:gd name="T89" fmla="*/ 277 h 350"/>
                    <a:gd name="T90" fmla="*/ 203 w 399"/>
                    <a:gd name="T91" fmla="*/ 295 h 350"/>
                    <a:gd name="T92" fmla="*/ 188 w 399"/>
                    <a:gd name="T93" fmla="*/ 277 h 350"/>
                    <a:gd name="T94" fmla="*/ 212 w 399"/>
                    <a:gd name="T95" fmla="*/ 287 h 350"/>
                    <a:gd name="T96" fmla="*/ 290 w 399"/>
                    <a:gd name="T97" fmla="*/ 328 h 350"/>
                    <a:gd name="T98" fmla="*/ 292 w 399"/>
                    <a:gd name="T99" fmla="*/ 331 h 350"/>
                    <a:gd name="T100" fmla="*/ 302 w 399"/>
                    <a:gd name="T101" fmla="*/ 328 h 350"/>
                    <a:gd name="T102" fmla="*/ 23 w 399"/>
                    <a:gd name="T103" fmla="*/ 27 h 350"/>
                    <a:gd name="T104" fmla="*/ 5 w 399"/>
                    <a:gd name="T105" fmla="*/ 10 h 350"/>
                    <a:gd name="T106" fmla="*/ 5 w 399"/>
                    <a:gd name="T107" fmla="*/ 47 h 350"/>
                    <a:gd name="T108" fmla="*/ 371 w 399"/>
                    <a:gd name="T109" fmla="*/ 80 h 350"/>
                    <a:gd name="T110" fmla="*/ 348 w 399"/>
                    <a:gd name="T111" fmla="*/ 29 h 350"/>
                    <a:gd name="T112" fmla="*/ 370 w 399"/>
                    <a:gd name="T113" fmla="*/ 59 h 350"/>
                    <a:gd name="T114" fmla="*/ 377 w 399"/>
                    <a:gd name="T115" fmla="*/ 47 h 350"/>
                    <a:gd name="T116" fmla="*/ 337 w 399"/>
                    <a:gd name="T117" fmla="*/ 25 h 350"/>
                    <a:gd name="T118" fmla="*/ 358 w 399"/>
                    <a:gd name="T119" fmla="*/ 69 h 350"/>
                    <a:gd name="T120" fmla="*/ 390 w 399"/>
                    <a:gd name="T121" fmla="*/ 78 h 350"/>
                    <a:gd name="T122" fmla="*/ 95 w 399"/>
                    <a:gd name="T123" fmla="*/ 69 h 350"/>
                    <a:gd name="T124" fmla="*/ 90 w 399"/>
                    <a:gd name="T125" fmla="*/ 98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99" h="350">
                      <a:moveTo>
                        <a:pt x="370" y="263"/>
                      </a:moveTo>
                      <a:lnTo>
                        <a:pt x="370" y="261"/>
                      </a:lnTo>
                      <a:lnTo>
                        <a:pt x="370" y="260"/>
                      </a:lnTo>
                      <a:lnTo>
                        <a:pt x="370" y="260"/>
                      </a:lnTo>
                      <a:lnTo>
                        <a:pt x="368" y="260"/>
                      </a:lnTo>
                      <a:lnTo>
                        <a:pt x="366" y="258"/>
                      </a:lnTo>
                      <a:lnTo>
                        <a:pt x="365" y="258"/>
                      </a:lnTo>
                      <a:lnTo>
                        <a:pt x="363" y="260"/>
                      </a:lnTo>
                      <a:lnTo>
                        <a:pt x="361" y="260"/>
                      </a:lnTo>
                      <a:lnTo>
                        <a:pt x="360" y="261"/>
                      </a:lnTo>
                      <a:lnTo>
                        <a:pt x="358" y="263"/>
                      </a:lnTo>
                      <a:lnTo>
                        <a:pt x="358" y="265"/>
                      </a:lnTo>
                      <a:lnTo>
                        <a:pt x="360" y="266"/>
                      </a:lnTo>
                      <a:lnTo>
                        <a:pt x="361" y="266"/>
                      </a:lnTo>
                      <a:lnTo>
                        <a:pt x="360" y="270"/>
                      </a:lnTo>
                      <a:lnTo>
                        <a:pt x="360" y="270"/>
                      </a:lnTo>
                      <a:lnTo>
                        <a:pt x="358" y="272"/>
                      </a:lnTo>
                      <a:lnTo>
                        <a:pt x="358" y="273"/>
                      </a:lnTo>
                      <a:lnTo>
                        <a:pt x="360" y="273"/>
                      </a:lnTo>
                      <a:lnTo>
                        <a:pt x="360" y="272"/>
                      </a:lnTo>
                      <a:lnTo>
                        <a:pt x="361" y="272"/>
                      </a:lnTo>
                      <a:lnTo>
                        <a:pt x="366" y="270"/>
                      </a:lnTo>
                      <a:lnTo>
                        <a:pt x="366" y="270"/>
                      </a:lnTo>
                      <a:lnTo>
                        <a:pt x="365" y="268"/>
                      </a:lnTo>
                      <a:lnTo>
                        <a:pt x="363" y="266"/>
                      </a:lnTo>
                      <a:lnTo>
                        <a:pt x="366" y="266"/>
                      </a:lnTo>
                      <a:lnTo>
                        <a:pt x="370" y="266"/>
                      </a:lnTo>
                      <a:lnTo>
                        <a:pt x="373" y="265"/>
                      </a:lnTo>
                      <a:lnTo>
                        <a:pt x="371" y="263"/>
                      </a:lnTo>
                      <a:lnTo>
                        <a:pt x="370" y="263"/>
                      </a:lnTo>
                      <a:close/>
                      <a:moveTo>
                        <a:pt x="307" y="311"/>
                      </a:moveTo>
                      <a:lnTo>
                        <a:pt x="307" y="309"/>
                      </a:lnTo>
                      <a:lnTo>
                        <a:pt x="307" y="309"/>
                      </a:lnTo>
                      <a:lnTo>
                        <a:pt x="307" y="307"/>
                      </a:lnTo>
                      <a:lnTo>
                        <a:pt x="305" y="307"/>
                      </a:lnTo>
                      <a:lnTo>
                        <a:pt x="305" y="305"/>
                      </a:lnTo>
                      <a:lnTo>
                        <a:pt x="305" y="304"/>
                      </a:lnTo>
                      <a:lnTo>
                        <a:pt x="304" y="304"/>
                      </a:lnTo>
                      <a:lnTo>
                        <a:pt x="302" y="300"/>
                      </a:lnTo>
                      <a:lnTo>
                        <a:pt x="300" y="302"/>
                      </a:lnTo>
                      <a:lnTo>
                        <a:pt x="300" y="304"/>
                      </a:lnTo>
                      <a:lnTo>
                        <a:pt x="300" y="305"/>
                      </a:lnTo>
                      <a:lnTo>
                        <a:pt x="300" y="305"/>
                      </a:lnTo>
                      <a:lnTo>
                        <a:pt x="302" y="305"/>
                      </a:lnTo>
                      <a:lnTo>
                        <a:pt x="302" y="307"/>
                      </a:lnTo>
                      <a:lnTo>
                        <a:pt x="297" y="307"/>
                      </a:lnTo>
                      <a:lnTo>
                        <a:pt x="297" y="307"/>
                      </a:lnTo>
                      <a:lnTo>
                        <a:pt x="297" y="309"/>
                      </a:lnTo>
                      <a:lnTo>
                        <a:pt x="298" y="311"/>
                      </a:lnTo>
                      <a:lnTo>
                        <a:pt x="304" y="311"/>
                      </a:lnTo>
                      <a:lnTo>
                        <a:pt x="305" y="311"/>
                      </a:lnTo>
                      <a:lnTo>
                        <a:pt x="304" y="312"/>
                      </a:lnTo>
                      <a:lnTo>
                        <a:pt x="302" y="314"/>
                      </a:lnTo>
                      <a:lnTo>
                        <a:pt x="302" y="314"/>
                      </a:lnTo>
                      <a:lnTo>
                        <a:pt x="302" y="316"/>
                      </a:lnTo>
                      <a:lnTo>
                        <a:pt x="302" y="317"/>
                      </a:lnTo>
                      <a:lnTo>
                        <a:pt x="304" y="316"/>
                      </a:lnTo>
                      <a:lnTo>
                        <a:pt x="304" y="316"/>
                      </a:lnTo>
                      <a:lnTo>
                        <a:pt x="305" y="316"/>
                      </a:lnTo>
                      <a:lnTo>
                        <a:pt x="305" y="316"/>
                      </a:lnTo>
                      <a:lnTo>
                        <a:pt x="309" y="316"/>
                      </a:lnTo>
                      <a:lnTo>
                        <a:pt x="309" y="316"/>
                      </a:lnTo>
                      <a:lnTo>
                        <a:pt x="309" y="312"/>
                      </a:lnTo>
                      <a:lnTo>
                        <a:pt x="307" y="311"/>
                      </a:lnTo>
                      <a:close/>
                      <a:moveTo>
                        <a:pt x="385" y="236"/>
                      </a:moveTo>
                      <a:lnTo>
                        <a:pt x="385" y="236"/>
                      </a:lnTo>
                      <a:lnTo>
                        <a:pt x="383" y="234"/>
                      </a:lnTo>
                      <a:lnTo>
                        <a:pt x="380" y="234"/>
                      </a:lnTo>
                      <a:lnTo>
                        <a:pt x="378" y="234"/>
                      </a:lnTo>
                      <a:lnTo>
                        <a:pt x="377" y="234"/>
                      </a:lnTo>
                      <a:lnTo>
                        <a:pt x="378" y="236"/>
                      </a:lnTo>
                      <a:lnTo>
                        <a:pt x="378" y="236"/>
                      </a:lnTo>
                      <a:lnTo>
                        <a:pt x="382" y="238"/>
                      </a:lnTo>
                      <a:lnTo>
                        <a:pt x="383" y="238"/>
                      </a:lnTo>
                      <a:lnTo>
                        <a:pt x="383" y="238"/>
                      </a:lnTo>
                      <a:lnTo>
                        <a:pt x="385" y="239"/>
                      </a:lnTo>
                      <a:lnTo>
                        <a:pt x="385" y="239"/>
                      </a:lnTo>
                      <a:lnTo>
                        <a:pt x="387" y="239"/>
                      </a:lnTo>
                      <a:lnTo>
                        <a:pt x="387" y="239"/>
                      </a:lnTo>
                      <a:lnTo>
                        <a:pt x="385" y="238"/>
                      </a:lnTo>
                      <a:lnTo>
                        <a:pt x="385" y="236"/>
                      </a:lnTo>
                      <a:close/>
                      <a:moveTo>
                        <a:pt x="385" y="222"/>
                      </a:moveTo>
                      <a:lnTo>
                        <a:pt x="385" y="222"/>
                      </a:lnTo>
                      <a:lnTo>
                        <a:pt x="387" y="219"/>
                      </a:lnTo>
                      <a:lnTo>
                        <a:pt x="388" y="219"/>
                      </a:lnTo>
                      <a:lnTo>
                        <a:pt x="388" y="219"/>
                      </a:lnTo>
                      <a:lnTo>
                        <a:pt x="388" y="217"/>
                      </a:lnTo>
                      <a:lnTo>
                        <a:pt x="383" y="212"/>
                      </a:lnTo>
                      <a:lnTo>
                        <a:pt x="383" y="209"/>
                      </a:lnTo>
                      <a:lnTo>
                        <a:pt x="385" y="204"/>
                      </a:lnTo>
                      <a:lnTo>
                        <a:pt x="385" y="202"/>
                      </a:lnTo>
                      <a:lnTo>
                        <a:pt x="385" y="200"/>
                      </a:lnTo>
                      <a:lnTo>
                        <a:pt x="385" y="200"/>
                      </a:lnTo>
                      <a:lnTo>
                        <a:pt x="385" y="200"/>
                      </a:lnTo>
                      <a:lnTo>
                        <a:pt x="385" y="199"/>
                      </a:lnTo>
                      <a:lnTo>
                        <a:pt x="382" y="197"/>
                      </a:lnTo>
                      <a:lnTo>
                        <a:pt x="382" y="197"/>
                      </a:lnTo>
                      <a:lnTo>
                        <a:pt x="382" y="195"/>
                      </a:lnTo>
                      <a:lnTo>
                        <a:pt x="382" y="193"/>
                      </a:lnTo>
                      <a:lnTo>
                        <a:pt x="380" y="193"/>
                      </a:lnTo>
                      <a:lnTo>
                        <a:pt x="380" y="192"/>
                      </a:lnTo>
                      <a:lnTo>
                        <a:pt x="382" y="190"/>
                      </a:lnTo>
                      <a:lnTo>
                        <a:pt x="383" y="188"/>
                      </a:lnTo>
                      <a:lnTo>
                        <a:pt x="383" y="187"/>
                      </a:lnTo>
                      <a:lnTo>
                        <a:pt x="382" y="182"/>
                      </a:lnTo>
                      <a:lnTo>
                        <a:pt x="382" y="180"/>
                      </a:lnTo>
                      <a:lnTo>
                        <a:pt x="383" y="178"/>
                      </a:lnTo>
                      <a:lnTo>
                        <a:pt x="383" y="176"/>
                      </a:lnTo>
                      <a:lnTo>
                        <a:pt x="385" y="175"/>
                      </a:lnTo>
                      <a:lnTo>
                        <a:pt x="385" y="173"/>
                      </a:lnTo>
                      <a:lnTo>
                        <a:pt x="383" y="171"/>
                      </a:lnTo>
                      <a:lnTo>
                        <a:pt x="382" y="168"/>
                      </a:lnTo>
                      <a:lnTo>
                        <a:pt x="382" y="168"/>
                      </a:lnTo>
                      <a:lnTo>
                        <a:pt x="382" y="166"/>
                      </a:lnTo>
                      <a:lnTo>
                        <a:pt x="382" y="166"/>
                      </a:lnTo>
                      <a:lnTo>
                        <a:pt x="382" y="165"/>
                      </a:lnTo>
                      <a:lnTo>
                        <a:pt x="382" y="163"/>
                      </a:lnTo>
                      <a:lnTo>
                        <a:pt x="382" y="161"/>
                      </a:lnTo>
                      <a:lnTo>
                        <a:pt x="387" y="149"/>
                      </a:lnTo>
                      <a:lnTo>
                        <a:pt x="388" y="148"/>
                      </a:lnTo>
                      <a:lnTo>
                        <a:pt x="387" y="148"/>
                      </a:lnTo>
                      <a:lnTo>
                        <a:pt x="380" y="153"/>
                      </a:lnTo>
                      <a:lnTo>
                        <a:pt x="380" y="151"/>
                      </a:lnTo>
                      <a:lnTo>
                        <a:pt x="382" y="149"/>
                      </a:lnTo>
                      <a:lnTo>
                        <a:pt x="385" y="146"/>
                      </a:lnTo>
                      <a:lnTo>
                        <a:pt x="385" y="146"/>
                      </a:lnTo>
                      <a:lnTo>
                        <a:pt x="385" y="144"/>
                      </a:lnTo>
                      <a:lnTo>
                        <a:pt x="382" y="141"/>
                      </a:lnTo>
                      <a:lnTo>
                        <a:pt x="382" y="141"/>
                      </a:lnTo>
                      <a:lnTo>
                        <a:pt x="382" y="139"/>
                      </a:lnTo>
                      <a:lnTo>
                        <a:pt x="380" y="137"/>
                      </a:lnTo>
                      <a:lnTo>
                        <a:pt x="380" y="136"/>
                      </a:lnTo>
                      <a:lnTo>
                        <a:pt x="382" y="132"/>
                      </a:lnTo>
                      <a:lnTo>
                        <a:pt x="382" y="132"/>
                      </a:lnTo>
                      <a:lnTo>
                        <a:pt x="382" y="132"/>
                      </a:lnTo>
                      <a:lnTo>
                        <a:pt x="383" y="127"/>
                      </a:lnTo>
                      <a:lnTo>
                        <a:pt x="383" y="127"/>
                      </a:lnTo>
                      <a:lnTo>
                        <a:pt x="383" y="127"/>
                      </a:lnTo>
                      <a:lnTo>
                        <a:pt x="382" y="127"/>
                      </a:lnTo>
                      <a:lnTo>
                        <a:pt x="382" y="125"/>
                      </a:lnTo>
                      <a:lnTo>
                        <a:pt x="382" y="125"/>
                      </a:lnTo>
                      <a:lnTo>
                        <a:pt x="383" y="124"/>
                      </a:lnTo>
                      <a:lnTo>
                        <a:pt x="383" y="124"/>
                      </a:lnTo>
                      <a:lnTo>
                        <a:pt x="385" y="124"/>
                      </a:lnTo>
                      <a:lnTo>
                        <a:pt x="387" y="122"/>
                      </a:lnTo>
                      <a:lnTo>
                        <a:pt x="385" y="120"/>
                      </a:lnTo>
                      <a:lnTo>
                        <a:pt x="385" y="119"/>
                      </a:lnTo>
                      <a:lnTo>
                        <a:pt x="382" y="115"/>
                      </a:lnTo>
                      <a:lnTo>
                        <a:pt x="375" y="109"/>
                      </a:lnTo>
                      <a:lnTo>
                        <a:pt x="375" y="109"/>
                      </a:lnTo>
                      <a:lnTo>
                        <a:pt x="371" y="109"/>
                      </a:lnTo>
                      <a:lnTo>
                        <a:pt x="370" y="109"/>
                      </a:lnTo>
                      <a:lnTo>
                        <a:pt x="368" y="107"/>
                      </a:lnTo>
                      <a:lnTo>
                        <a:pt x="368" y="105"/>
                      </a:lnTo>
                      <a:lnTo>
                        <a:pt x="365" y="103"/>
                      </a:lnTo>
                      <a:lnTo>
                        <a:pt x="365" y="102"/>
                      </a:lnTo>
                      <a:lnTo>
                        <a:pt x="363" y="102"/>
                      </a:lnTo>
                      <a:lnTo>
                        <a:pt x="361" y="102"/>
                      </a:lnTo>
                      <a:lnTo>
                        <a:pt x="361" y="102"/>
                      </a:lnTo>
                      <a:lnTo>
                        <a:pt x="361" y="102"/>
                      </a:lnTo>
                      <a:lnTo>
                        <a:pt x="360" y="100"/>
                      </a:lnTo>
                      <a:lnTo>
                        <a:pt x="360" y="100"/>
                      </a:lnTo>
                      <a:lnTo>
                        <a:pt x="358" y="100"/>
                      </a:lnTo>
                      <a:lnTo>
                        <a:pt x="356" y="100"/>
                      </a:lnTo>
                      <a:lnTo>
                        <a:pt x="356" y="100"/>
                      </a:lnTo>
                      <a:lnTo>
                        <a:pt x="354" y="100"/>
                      </a:lnTo>
                      <a:lnTo>
                        <a:pt x="354" y="102"/>
                      </a:lnTo>
                      <a:lnTo>
                        <a:pt x="353" y="102"/>
                      </a:lnTo>
                      <a:lnTo>
                        <a:pt x="353" y="105"/>
                      </a:lnTo>
                      <a:lnTo>
                        <a:pt x="351" y="107"/>
                      </a:lnTo>
                      <a:lnTo>
                        <a:pt x="351" y="107"/>
                      </a:lnTo>
                      <a:lnTo>
                        <a:pt x="349" y="110"/>
                      </a:lnTo>
                      <a:lnTo>
                        <a:pt x="348" y="112"/>
                      </a:lnTo>
                      <a:lnTo>
                        <a:pt x="344" y="112"/>
                      </a:lnTo>
                      <a:lnTo>
                        <a:pt x="343" y="114"/>
                      </a:lnTo>
                      <a:lnTo>
                        <a:pt x="341" y="112"/>
                      </a:lnTo>
                      <a:lnTo>
                        <a:pt x="337" y="110"/>
                      </a:lnTo>
                      <a:lnTo>
                        <a:pt x="336" y="110"/>
                      </a:lnTo>
                      <a:lnTo>
                        <a:pt x="332" y="110"/>
                      </a:lnTo>
                      <a:lnTo>
                        <a:pt x="332" y="110"/>
                      </a:lnTo>
                      <a:lnTo>
                        <a:pt x="331" y="109"/>
                      </a:lnTo>
                      <a:lnTo>
                        <a:pt x="329" y="107"/>
                      </a:lnTo>
                      <a:lnTo>
                        <a:pt x="327" y="107"/>
                      </a:lnTo>
                      <a:lnTo>
                        <a:pt x="322" y="109"/>
                      </a:lnTo>
                      <a:lnTo>
                        <a:pt x="322" y="110"/>
                      </a:lnTo>
                      <a:lnTo>
                        <a:pt x="322" y="112"/>
                      </a:lnTo>
                      <a:lnTo>
                        <a:pt x="315" y="119"/>
                      </a:lnTo>
                      <a:lnTo>
                        <a:pt x="314" y="120"/>
                      </a:lnTo>
                      <a:lnTo>
                        <a:pt x="310" y="124"/>
                      </a:lnTo>
                      <a:lnTo>
                        <a:pt x="307" y="122"/>
                      </a:lnTo>
                      <a:lnTo>
                        <a:pt x="305" y="122"/>
                      </a:lnTo>
                      <a:lnTo>
                        <a:pt x="305" y="120"/>
                      </a:lnTo>
                      <a:lnTo>
                        <a:pt x="305" y="120"/>
                      </a:lnTo>
                      <a:lnTo>
                        <a:pt x="304" y="120"/>
                      </a:lnTo>
                      <a:lnTo>
                        <a:pt x="302" y="120"/>
                      </a:lnTo>
                      <a:lnTo>
                        <a:pt x="302" y="119"/>
                      </a:lnTo>
                      <a:lnTo>
                        <a:pt x="302" y="119"/>
                      </a:lnTo>
                      <a:lnTo>
                        <a:pt x="300" y="117"/>
                      </a:lnTo>
                      <a:lnTo>
                        <a:pt x="297" y="119"/>
                      </a:lnTo>
                      <a:lnTo>
                        <a:pt x="297" y="117"/>
                      </a:lnTo>
                      <a:lnTo>
                        <a:pt x="290" y="122"/>
                      </a:lnTo>
                      <a:lnTo>
                        <a:pt x="287" y="122"/>
                      </a:lnTo>
                      <a:lnTo>
                        <a:pt x="275" y="122"/>
                      </a:lnTo>
                      <a:lnTo>
                        <a:pt x="275" y="120"/>
                      </a:lnTo>
                      <a:lnTo>
                        <a:pt x="275" y="120"/>
                      </a:lnTo>
                      <a:lnTo>
                        <a:pt x="273" y="120"/>
                      </a:lnTo>
                      <a:lnTo>
                        <a:pt x="273" y="120"/>
                      </a:lnTo>
                      <a:lnTo>
                        <a:pt x="273" y="120"/>
                      </a:lnTo>
                      <a:lnTo>
                        <a:pt x="271" y="120"/>
                      </a:lnTo>
                      <a:lnTo>
                        <a:pt x="271" y="120"/>
                      </a:lnTo>
                      <a:lnTo>
                        <a:pt x="270" y="122"/>
                      </a:lnTo>
                      <a:lnTo>
                        <a:pt x="270" y="122"/>
                      </a:lnTo>
                      <a:lnTo>
                        <a:pt x="270" y="122"/>
                      </a:lnTo>
                      <a:lnTo>
                        <a:pt x="266" y="124"/>
                      </a:lnTo>
                      <a:lnTo>
                        <a:pt x="261" y="124"/>
                      </a:lnTo>
                      <a:lnTo>
                        <a:pt x="258" y="125"/>
                      </a:lnTo>
                      <a:lnTo>
                        <a:pt x="256" y="129"/>
                      </a:lnTo>
                      <a:lnTo>
                        <a:pt x="256" y="131"/>
                      </a:lnTo>
                      <a:lnTo>
                        <a:pt x="258" y="132"/>
                      </a:lnTo>
                      <a:lnTo>
                        <a:pt x="259" y="132"/>
                      </a:lnTo>
                      <a:lnTo>
                        <a:pt x="263" y="134"/>
                      </a:lnTo>
                      <a:lnTo>
                        <a:pt x="264" y="134"/>
                      </a:lnTo>
                      <a:lnTo>
                        <a:pt x="266" y="136"/>
                      </a:lnTo>
                      <a:lnTo>
                        <a:pt x="266" y="136"/>
                      </a:lnTo>
                      <a:lnTo>
                        <a:pt x="266" y="137"/>
                      </a:lnTo>
                      <a:lnTo>
                        <a:pt x="264" y="136"/>
                      </a:lnTo>
                      <a:lnTo>
                        <a:pt x="264" y="136"/>
                      </a:lnTo>
                      <a:lnTo>
                        <a:pt x="263" y="136"/>
                      </a:lnTo>
                      <a:lnTo>
                        <a:pt x="261" y="136"/>
                      </a:lnTo>
                      <a:lnTo>
                        <a:pt x="261" y="136"/>
                      </a:lnTo>
                      <a:lnTo>
                        <a:pt x="261" y="136"/>
                      </a:lnTo>
                      <a:lnTo>
                        <a:pt x="259" y="137"/>
                      </a:lnTo>
                      <a:lnTo>
                        <a:pt x="258" y="136"/>
                      </a:lnTo>
                      <a:lnTo>
                        <a:pt x="256" y="136"/>
                      </a:lnTo>
                      <a:lnTo>
                        <a:pt x="254" y="136"/>
                      </a:lnTo>
                      <a:lnTo>
                        <a:pt x="254" y="134"/>
                      </a:lnTo>
                      <a:lnTo>
                        <a:pt x="254" y="134"/>
                      </a:lnTo>
                      <a:lnTo>
                        <a:pt x="254" y="132"/>
                      </a:lnTo>
                      <a:lnTo>
                        <a:pt x="254" y="131"/>
                      </a:lnTo>
                      <a:lnTo>
                        <a:pt x="253" y="129"/>
                      </a:lnTo>
                      <a:lnTo>
                        <a:pt x="253" y="129"/>
                      </a:lnTo>
                      <a:lnTo>
                        <a:pt x="251" y="129"/>
                      </a:lnTo>
                      <a:lnTo>
                        <a:pt x="251" y="127"/>
                      </a:lnTo>
                      <a:lnTo>
                        <a:pt x="249" y="127"/>
                      </a:lnTo>
                      <a:lnTo>
                        <a:pt x="247" y="129"/>
                      </a:lnTo>
                      <a:lnTo>
                        <a:pt x="247" y="129"/>
                      </a:lnTo>
                      <a:lnTo>
                        <a:pt x="246" y="129"/>
                      </a:lnTo>
                      <a:lnTo>
                        <a:pt x="244" y="131"/>
                      </a:lnTo>
                      <a:lnTo>
                        <a:pt x="242" y="131"/>
                      </a:lnTo>
                      <a:lnTo>
                        <a:pt x="241" y="131"/>
                      </a:lnTo>
                      <a:lnTo>
                        <a:pt x="241" y="131"/>
                      </a:lnTo>
                      <a:lnTo>
                        <a:pt x="241" y="132"/>
                      </a:lnTo>
                      <a:lnTo>
                        <a:pt x="239" y="134"/>
                      </a:lnTo>
                      <a:lnTo>
                        <a:pt x="236" y="136"/>
                      </a:lnTo>
                      <a:lnTo>
                        <a:pt x="236" y="136"/>
                      </a:lnTo>
                      <a:lnTo>
                        <a:pt x="237" y="137"/>
                      </a:lnTo>
                      <a:lnTo>
                        <a:pt x="236" y="137"/>
                      </a:lnTo>
                      <a:lnTo>
                        <a:pt x="234" y="137"/>
                      </a:lnTo>
                      <a:lnTo>
                        <a:pt x="234" y="137"/>
                      </a:lnTo>
                      <a:lnTo>
                        <a:pt x="234" y="136"/>
                      </a:lnTo>
                      <a:lnTo>
                        <a:pt x="232" y="134"/>
                      </a:lnTo>
                      <a:lnTo>
                        <a:pt x="232" y="134"/>
                      </a:lnTo>
                      <a:lnTo>
                        <a:pt x="227" y="136"/>
                      </a:lnTo>
                      <a:lnTo>
                        <a:pt x="222" y="137"/>
                      </a:lnTo>
                      <a:lnTo>
                        <a:pt x="215" y="137"/>
                      </a:lnTo>
                      <a:lnTo>
                        <a:pt x="203" y="136"/>
                      </a:lnTo>
                      <a:lnTo>
                        <a:pt x="195" y="132"/>
                      </a:lnTo>
                      <a:lnTo>
                        <a:pt x="191" y="132"/>
                      </a:lnTo>
                      <a:lnTo>
                        <a:pt x="191" y="132"/>
                      </a:lnTo>
                      <a:lnTo>
                        <a:pt x="190" y="131"/>
                      </a:lnTo>
                      <a:lnTo>
                        <a:pt x="188" y="131"/>
                      </a:lnTo>
                      <a:lnTo>
                        <a:pt x="186" y="131"/>
                      </a:lnTo>
                      <a:lnTo>
                        <a:pt x="183" y="127"/>
                      </a:lnTo>
                      <a:lnTo>
                        <a:pt x="181" y="127"/>
                      </a:lnTo>
                      <a:lnTo>
                        <a:pt x="180" y="127"/>
                      </a:lnTo>
                      <a:lnTo>
                        <a:pt x="180" y="127"/>
                      </a:lnTo>
                      <a:lnTo>
                        <a:pt x="178" y="127"/>
                      </a:lnTo>
                      <a:lnTo>
                        <a:pt x="178" y="125"/>
                      </a:lnTo>
                      <a:lnTo>
                        <a:pt x="176" y="125"/>
                      </a:lnTo>
                      <a:lnTo>
                        <a:pt x="173" y="125"/>
                      </a:lnTo>
                      <a:lnTo>
                        <a:pt x="171" y="125"/>
                      </a:lnTo>
                      <a:lnTo>
                        <a:pt x="169" y="124"/>
                      </a:lnTo>
                      <a:lnTo>
                        <a:pt x="168" y="124"/>
                      </a:lnTo>
                      <a:lnTo>
                        <a:pt x="164" y="122"/>
                      </a:lnTo>
                      <a:lnTo>
                        <a:pt x="163" y="120"/>
                      </a:lnTo>
                      <a:lnTo>
                        <a:pt x="163" y="119"/>
                      </a:lnTo>
                      <a:lnTo>
                        <a:pt x="163" y="117"/>
                      </a:lnTo>
                      <a:lnTo>
                        <a:pt x="161" y="117"/>
                      </a:lnTo>
                      <a:lnTo>
                        <a:pt x="152" y="115"/>
                      </a:lnTo>
                      <a:lnTo>
                        <a:pt x="149" y="115"/>
                      </a:lnTo>
                      <a:lnTo>
                        <a:pt x="146" y="112"/>
                      </a:lnTo>
                      <a:lnTo>
                        <a:pt x="144" y="109"/>
                      </a:lnTo>
                      <a:lnTo>
                        <a:pt x="139" y="110"/>
                      </a:lnTo>
                      <a:lnTo>
                        <a:pt x="137" y="110"/>
                      </a:lnTo>
                      <a:lnTo>
                        <a:pt x="134" y="110"/>
                      </a:lnTo>
                      <a:lnTo>
                        <a:pt x="132" y="109"/>
                      </a:lnTo>
                      <a:lnTo>
                        <a:pt x="130" y="109"/>
                      </a:lnTo>
                      <a:lnTo>
                        <a:pt x="129" y="109"/>
                      </a:lnTo>
                      <a:lnTo>
                        <a:pt x="127" y="109"/>
                      </a:lnTo>
                      <a:lnTo>
                        <a:pt x="127" y="107"/>
                      </a:lnTo>
                      <a:lnTo>
                        <a:pt x="124" y="105"/>
                      </a:lnTo>
                      <a:lnTo>
                        <a:pt x="122" y="105"/>
                      </a:lnTo>
                      <a:lnTo>
                        <a:pt x="122" y="103"/>
                      </a:lnTo>
                      <a:lnTo>
                        <a:pt x="122" y="103"/>
                      </a:lnTo>
                      <a:lnTo>
                        <a:pt x="124" y="102"/>
                      </a:lnTo>
                      <a:lnTo>
                        <a:pt x="125" y="102"/>
                      </a:lnTo>
                      <a:lnTo>
                        <a:pt x="125" y="100"/>
                      </a:lnTo>
                      <a:lnTo>
                        <a:pt x="122" y="98"/>
                      </a:lnTo>
                      <a:lnTo>
                        <a:pt x="120" y="98"/>
                      </a:lnTo>
                      <a:lnTo>
                        <a:pt x="122" y="98"/>
                      </a:lnTo>
                      <a:lnTo>
                        <a:pt x="122" y="102"/>
                      </a:lnTo>
                      <a:lnTo>
                        <a:pt x="122" y="103"/>
                      </a:lnTo>
                      <a:lnTo>
                        <a:pt x="120" y="105"/>
                      </a:lnTo>
                      <a:lnTo>
                        <a:pt x="118" y="105"/>
                      </a:lnTo>
                      <a:lnTo>
                        <a:pt x="110" y="105"/>
                      </a:lnTo>
                      <a:lnTo>
                        <a:pt x="112" y="105"/>
                      </a:lnTo>
                      <a:lnTo>
                        <a:pt x="112" y="107"/>
                      </a:lnTo>
                      <a:lnTo>
                        <a:pt x="110" y="107"/>
                      </a:lnTo>
                      <a:lnTo>
                        <a:pt x="107" y="107"/>
                      </a:lnTo>
                      <a:lnTo>
                        <a:pt x="107" y="105"/>
                      </a:lnTo>
                      <a:lnTo>
                        <a:pt x="105" y="105"/>
                      </a:lnTo>
                      <a:lnTo>
                        <a:pt x="105" y="103"/>
                      </a:lnTo>
                      <a:lnTo>
                        <a:pt x="101" y="103"/>
                      </a:lnTo>
                      <a:lnTo>
                        <a:pt x="100" y="102"/>
                      </a:lnTo>
                      <a:lnTo>
                        <a:pt x="100" y="102"/>
                      </a:lnTo>
                      <a:lnTo>
                        <a:pt x="98" y="100"/>
                      </a:lnTo>
                      <a:lnTo>
                        <a:pt x="96" y="100"/>
                      </a:lnTo>
                      <a:lnTo>
                        <a:pt x="93" y="100"/>
                      </a:lnTo>
                      <a:lnTo>
                        <a:pt x="90" y="100"/>
                      </a:lnTo>
                      <a:lnTo>
                        <a:pt x="84" y="98"/>
                      </a:lnTo>
                      <a:lnTo>
                        <a:pt x="81" y="98"/>
                      </a:lnTo>
                      <a:lnTo>
                        <a:pt x="81" y="98"/>
                      </a:lnTo>
                      <a:lnTo>
                        <a:pt x="79" y="98"/>
                      </a:lnTo>
                      <a:lnTo>
                        <a:pt x="79" y="98"/>
                      </a:lnTo>
                      <a:lnTo>
                        <a:pt x="79" y="98"/>
                      </a:lnTo>
                      <a:lnTo>
                        <a:pt x="79" y="98"/>
                      </a:lnTo>
                      <a:lnTo>
                        <a:pt x="78" y="97"/>
                      </a:lnTo>
                      <a:lnTo>
                        <a:pt x="78" y="97"/>
                      </a:lnTo>
                      <a:lnTo>
                        <a:pt x="76" y="93"/>
                      </a:lnTo>
                      <a:lnTo>
                        <a:pt x="76" y="93"/>
                      </a:lnTo>
                      <a:lnTo>
                        <a:pt x="74" y="92"/>
                      </a:lnTo>
                      <a:lnTo>
                        <a:pt x="73" y="93"/>
                      </a:lnTo>
                      <a:lnTo>
                        <a:pt x="73" y="95"/>
                      </a:lnTo>
                      <a:lnTo>
                        <a:pt x="73" y="97"/>
                      </a:lnTo>
                      <a:lnTo>
                        <a:pt x="74" y="107"/>
                      </a:lnTo>
                      <a:lnTo>
                        <a:pt x="74" y="109"/>
                      </a:lnTo>
                      <a:lnTo>
                        <a:pt x="74" y="112"/>
                      </a:lnTo>
                      <a:lnTo>
                        <a:pt x="73" y="112"/>
                      </a:lnTo>
                      <a:lnTo>
                        <a:pt x="73" y="114"/>
                      </a:lnTo>
                      <a:lnTo>
                        <a:pt x="71" y="114"/>
                      </a:lnTo>
                      <a:lnTo>
                        <a:pt x="69" y="114"/>
                      </a:lnTo>
                      <a:lnTo>
                        <a:pt x="68" y="115"/>
                      </a:lnTo>
                      <a:lnTo>
                        <a:pt x="68" y="115"/>
                      </a:lnTo>
                      <a:lnTo>
                        <a:pt x="66" y="117"/>
                      </a:lnTo>
                      <a:lnTo>
                        <a:pt x="66" y="117"/>
                      </a:lnTo>
                      <a:lnTo>
                        <a:pt x="68" y="119"/>
                      </a:lnTo>
                      <a:lnTo>
                        <a:pt x="68" y="120"/>
                      </a:lnTo>
                      <a:lnTo>
                        <a:pt x="68" y="120"/>
                      </a:lnTo>
                      <a:lnTo>
                        <a:pt x="66" y="122"/>
                      </a:lnTo>
                      <a:lnTo>
                        <a:pt x="66" y="122"/>
                      </a:lnTo>
                      <a:lnTo>
                        <a:pt x="69" y="127"/>
                      </a:lnTo>
                      <a:lnTo>
                        <a:pt x="71" y="129"/>
                      </a:lnTo>
                      <a:lnTo>
                        <a:pt x="71" y="132"/>
                      </a:lnTo>
                      <a:lnTo>
                        <a:pt x="73" y="134"/>
                      </a:lnTo>
                      <a:lnTo>
                        <a:pt x="73" y="137"/>
                      </a:lnTo>
                      <a:lnTo>
                        <a:pt x="73" y="139"/>
                      </a:lnTo>
                      <a:lnTo>
                        <a:pt x="71" y="141"/>
                      </a:lnTo>
                      <a:lnTo>
                        <a:pt x="73" y="142"/>
                      </a:lnTo>
                      <a:lnTo>
                        <a:pt x="79" y="151"/>
                      </a:lnTo>
                      <a:lnTo>
                        <a:pt x="79" y="154"/>
                      </a:lnTo>
                      <a:lnTo>
                        <a:pt x="81" y="156"/>
                      </a:lnTo>
                      <a:lnTo>
                        <a:pt x="78" y="156"/>
                      </a:lnTo>
                      <a:lnTo>
                        <a:pt x="78" y="158"/>
                      </a:lnTo>
                      <a:lnTo>
                        <a:pt x="78" y="158"/>
                      </a:lnTo>
                      <a:lnTo>
                        <a:pt x="78" y="158"/>
                      </a:lnTo>
                      <a:lnTo>
                        <a:pt x="78" y="158"/>
                      </a:lnTo>
                      <a:lnTo>
                        <a:pt x="79" y="159"/>
                      </a:lnTo>
                      <a:lnTo>
                        <a:pt x="79" y="159"/>
                      </a:lnTo>
                      <a:lnTo>
                        <a:pt x="81" y="161"/>
                      </a:lnTo>
                      <a:lnTo>
                        <a:pt x="81" y="161"/>
                      </a:lnTo>
                      <a:lnTo>
                        <a:pt x="83" y="163"/>
                      </a:lnTo>
                      <a:lnTo>
                        <a:pt x="88" y="170"/>
                      </a:lnTo>
                      <a:lnTo>
                        <a:pt x="91" y="178"/>
                      </a:lnTo>
                      <a:lnTo>
                        <a:pt x="91" y="182"/>
                      </a:lnTo>
                      <a:lnTo>
                        <a:pt x="91" y="182"/>
                      </a:lnTo>
                      <a:lnTo>
                        <a:pt x="93" y="183"/>
                      </a:lnTo>
                      <a:lnTo>
                        <a:pt x="93" y="183"/>
                      </a:lnTo>
                      <a:lnTo>
                        <a:pt x="93" y="183"/>
                      </a:lnTo>
                      <a:lnTo>
                        <a:pt x="95" y="183"/>
                      </a:lnTo>
                      <a:lnTo>
                        <a:pt x="96" y="183"/>
                      </a:lnTo>
                      <a:lnTo>
                        <a:pt x="96" y="185"/>
                      </a:lnTo>
                      <a:lnTo>
                        <a:pt x="96" y="185"/>
                      </a:lnTo>
                      <a:lnTo>
                        <a:pt x="98" y="187"/>
                      </a:lnTo>
                      <a:lnTo>
                        <a:pt x="101" y="192"/>
                      </a:lnTo>
                      <a:lnTo>
                        <a:pt x="103" y="192"/>
                      </a:lnTo>
                      <a:lnTo>
                        <a:pt x="103" y="193"/>
                      </a:lnTo>
                      <a:lnTo>
                        <a:pt x="103" y="193"/>
                      </a:lnTo>
                      <a:lnTo>
                        <a:pt x="105" y="195"/>
                      </a:lnTo>
                      <a:lnTo>
                        <a:pt x="105" y="195"/>
                      </a:lnTo>
                      <a:lnTo>
                        <a:pt x="105" y="197"/>
                      </a:lnTo>
                      <a:lnTo>
                        <a:pt x="112" y="202"/>
                      </a:lnTo>
                      <a:lnTo>
                        <a:pt x="117" y="205"/>
                      </a:lnTo>
                      <a:lnTo>
                        <a:pt x="120" y="212"/>
                      </a:lnTo>
                      <a:lnTo>
                        <a:pt x="122" y="219"/>
                      </a:lnTo>
                      <a:lnTo>
                        <a:pt x="118" y="226"/>
                      </a:lnTo>
                      <a:lnTo>
                        <a:pt x="122" y="227"/>
                      </a:lnTo>
                      <a:lnTo>
                        <a:pt x="122" y="227"/>
                      </a:lnTo>
                      <a:lnTo>
                        <a:pt x="124" y="227"/>
                      </a:lnTo>
                      <a:lnTo>
                        <a:pt x="124" y="226"/>
                      </a:lnTo>
                      <a:lnTo>
                        <a:pt x="124" y="226"/>
                      </a:lnTo>
                      <a:lnTo>
                        <a:pt x="124" y="224"/>
                      </a:lnTo>
                      <a:lnTo>
                        <a:pt x="124" y="224"/>
                      </a:lnTo>
                      <a:lnTo>
                        <a:pt x="124" y="224"/>
                      </a:lnTo>
                      <a:lnTo>
                        <a:pt x="125" y="222"/>
                      </a:lnTo>
                      <a:lnTo>
                        <a:pt x="125" y="222"/>
                      </a:lnTo>
                      <a:lnTo>
                        <a:pt x="125" y="222"/>
                      </a:lnTo>
                      <a:lnTo>
                        <a:pt x="127" y="221"/>
                      </a:lnTo>
                      <a:lnTo>
                        <a:pt x="127" y="221"/>
                      </a:lnTo>
                      <a:lnTo>
                        <a:pt x="129" y="221"/>
                      </a:lnTo>
                      <a:lnTo>
                        <a:pt x="129" y="222"/>
                      </a:lnTo>
                      <a:lnTo>
                        <a:pt x="129" y="224"/>
                      </a:lnTo>
                      <a:lnTo>
                        <a:pt x="130" y="226"/>
                      </a:lnTo>
                      <a:lnTo>
                        <a:pt x="130" y="229"/>
                      </a:lnTo>
                      <a:lnTo>
                        <a:pt x="130" y="229"/>
                      </a:lnTo>
                      <a:lnTo>
                        <a:pt x="132" y="231"/>
                      </a:lnTo>
                      <a:lnTo>
                        <a:pt x="134" y="232"/>
                      </a:lnTo>
                      <a:lnTo>
                        <a:pt x="139" y="236"/>
                      </a:lnTo>
                      <a:lnTo>
                        <a:pt x="141" y="238"/>
                      </a:lnTo>
                      <a:lnTo>
                        <a:pt x="141" y="238"/>
                      </a:lnTo>
                      <a:lnTo>
                        <a:pt x="141" y="236"/>
                      </a:lnTo>
                      <a:lnTo>
                        <a:pt x="142" y="236"/>
                      </a:lnTo>
                      <a:lnTo>
                        <a:pt x="142" y="236"/>
                      </a:lnTo>
                      <a:lnTo>
                        <a:pt x="144" y="236"/>
                      </a:lnTo>
                      <a:lnTo>
                        <a:pt x="144" y="238"/>
                      </a:lnTo>
                      <a:lnTo>
                        <a:pt x="144" y="238"/>
                      </a:lnTo>
                      <a:lnTo>
                        <a:pt x="144" y="238"/>
                      </a:lnTo>
                      <a:lnTo>
                        <a:pt x="144" y="239"/>
                      </a:lnTo>
                      <a:lnTo>
                        <a:pt x="144" y="239"/>
                      </a:lnTo>
                      <a:lnTo>
                        <a:pt x="144" y="239"/>
                      </a:lnTo>
                      <a:lnTo>
                        <a:pt x="144" y="239"/>
                      </a:lnTo>
                      <a:lnTo>
                        <a:pt x="144" y="239"/>
                      </a:lnTo>
                      <a:lnTo>
                        <a:pt x="144" y="239"/>
                      </a:lnTo>
                      <a:lnTo>
                        <a:pt x="146" y="239"/>
                      </a:lnTo>
                      <a:lnTo>
                        <a:pt x="144" y="239"/>
                      </a:lnTo>
                      <a:lnTo>
                        <a:pt x="146" y="239"/>
                      </a:lnTo>
                      <a:lnTo>
                        <a:pt x="146" y="238"/>
                      </a:lnTo>
                      <a:lnTo>
                        <a:pt x="147" y="238"/>
                      </a:lnTo>
                      <a:lnTo>
                        <a:pt x="147" y="239"/>
                      </a:lnTo>
                      <a:lnTo>
                        <a:pt x="146" y="241"/>
                      </a:lnTo>
                      <a:lnTo>
                        <a:pt x="144" y="243"/>
                      </a:lnTo>
                      <a:lnTo>
                        <a:pt x="144" y="244"/>
                      </a:lnTo>
                      <a:lnTo>
                        <a:pt x="142" y="246"/>
                      </a:lnTo>
                      <a:lnTo>
                        <a:pt x="141" y="244"/>
                      </a:lnTo>
                      <a:lnTo>
                        <a:pt x="141" y="251"/>
                      </a:lnTo>
                      <a:lnTo>
                        <a:pt x="141" y="253"/>
                      </a:lnTo>
                      <a:lnTo>
                        <a:pt x="141" y="253"/>
                      </a:lnTo>
                      <a:lnTo>
                        <a:pt x="139" y="251"/>
                      </a:lnTo>
                      <a:lnTo>
                        <a:pt x="137" y="248"/>
                      </a:lnTo>
                      <a:lnTo>
                        <a:pt x="137" y="246"/>
                      </a:lnTo>
                      <a:lnTo>
                        <a:pt x="137" y="243"/>
                      </a:lnTo>
                      <a:lnTo>
                        <a:pt x="137" y="241"/>
                      </a:lnTo>
                      <a:lnTo>
                        <a:pt x="135" y="241"/>
                      </a:lnTo>
                      <a:lnTo>
                        <a:pt x="130" y="238"/>
                      </a:lnTo>
                      <a:lnTo>
                        <a:pt x="127" y="236"/>
                      </a:lnTo>
                      <a:lnTo>
                        <a:pt x="127" y="236"/>
                      </a:lnTo>
                      <a:lnTo>
                        <a:pt x="127" y="234"/>
                      </a:lnTo>
                      <a:lnTo>
                        <a:pt x="127" y="234"/>
                      </a:lnTo>
                      <a:lnTo>
                        <a:pt x="125" y="232"/>
                      </a:lnTo>
                      <a:lnTo>
                        <a:pt x="125" y="232"/>
                      </a:lnTo>
                      <a:lnTo>
                        <a:pt x="124" y="232"/>
                      </a:lnTo>
                      <a:lnTo>
                        <a:pt x="120" y="232"/>
                      </a:lnTo>
                      <a:lnTo>
                        <a:pt x="120" y="231"/>
                      </a:lnTo>
                      <a:lnTo>
                        <a:pt x="120" y="229"/>
                      </a:lnTo>
                      <a:lnTo>
                        <a:pt x="118" y="229"/>
                      </a:lnTo>
                      <a:lnTo>
                        <a:pt x="118" y="227"/>
                      </a:lnTo>
                      <a:lnTo>
                        <a:pt x="117" y="226"/>
                      </a:lnTo>
                      <a:lnTo>
                        <a:pt x="115" y="226"/>
                      </a:lnTo>
                      <a:lnTo>
                        <a:pt x="115" y="227"/>
                      </a:lnTo>
                      <a:lnTo>
                        <a:pt x="117" y="229"/>
                      </a:lnTo>
                      <a:lnTo>
                        <a:pt x="117" y="229"/>
                      </a:lnTo>
                      <a:lnTo>
                        <a:pt x="117" y="234"/>
                      </a:lnTo>
                      <a:lnTo>
                        <a:pt x="117" y="238"/>
                      </a:lnTo>
                      <a:lnTo>
                        <a:pt x="118" y="241"/>
                      </a:lnTo>
                      <a:lnTo>
                        <a:pt x="120" y="246"/>
                      </a:lnTo>
                      <a:lnTo>
                        <a:pt x="118" y="248"/>
                      </a:lnTo>
                      <a:lnTo>
                        <a:pt x="120" y="251"/>
                      </a:lnTo>
                      <a:lnTo>
                        <a:pt x="122" y="255"/>
                      </a:lnTo>
                      <a:lnTo>
                        <a:pt x="125" y="256"/>
                      </a:lnTo>
                      <a:lnTo>
                        <a:pt x="122" y="260"/>
                      </a:lnTo>
                      <a:lnTo>
                        <a:pt x="122" y="260"/>
                      </a:lnTo>
                      <a:lnTo>
                        <a:pt x="124" y="261"/>
                      </a:lnTo>
                      <a:lnTo>
                        <a:pt x="125" y="261"/>
                      </a:lnTo>
                      <a:lnTo>
                        <a:pt x="125" y="261"/>
                      </a:lnTo>
                      <a:lnTo>
                        <a:pt x="127" y="263"/>
                      </a:lnTo>
                      <a:lnTo>
                        <a:pt x="127" y="265"/>
                      </a:lnTo>
                      <a:lnTo>
                        <a:pt x="127" y="265"/>
                      </a:lnTo>
                      <a:lnTo>
                        <a:pt x="129" y="265"/>
                      </a:lnTo>
                      <a:lnTo>
                        <a:pt x="129" y="265"/>
                      </a:lnTo>
                      <a:lnTo>
                        <a:pt x="130" y="270"/>
                      </a:lnTo>
                      <a:lnTo>
                        <a:pt x="132" y="270"/>
                      </a:lnTo>
                      <a:lnTo>
                        <a:pt x="132" y="270"/>
                      </a:lnTo>
                      <a:lnTo>
                        <a:pt x="132" y="272"/>
                      </a:lnTo>
                      <a:lnTo>
                        <a:pt x="130" y="273"/>
                      </a:lnTo>
                      <a:lnTo>
                        <a:pt x="130" y="273"/>
                      </a:lnTo>
                      <a:lnTo>
                        <a:pt x="130" y="273"/>
                      </a:lnTo>
                      <a:lnTo>
                        <a:pt x="130" y="273"/>
                      </a:lnTo>
                      <a:lnTo>
                        <a:pt x="130" y="273"/>
                      </a:lnTo>
                      <a:lnTo>
                        <a:pt x="132" y="275"/>
                      </a:lnTo>
                      <a:lnTo>
                        <a:pt x="134" y="275"/>
                      </a:lnTo>
                      <a:lnTo>
                        <a:pt x="134" y="275"/>
                      </a:lnTo>
                      <a:lnTo>
                        <a:pt x="134" y="277"/>
                      </a:lnTo>
                      <a:lnTo>
                        <a:pt x="135" y="282"/>
                      </a:lnTo>
                      <a:lnTo>
                        <a:pt x="137" y="285"/>
                      </a:lnTo>
                      <a:lnTo>
                        <a:pt x="141" y="287"/>
                      </a:lnTo>
                      <a:lnTo>
                        <a:pt x="142" y="290"/>
                      </a:lnTo>
                      <a:lnTo>
                        <a:pt x="144" y="292"/>
                      </a:lnTo>
                      <a:lnTo>
                        <a:pt x="149" y="292"/>
                      </a:lnTo>
                      <a:lnTo>
                        <a:pt x="151" y="292"/>
                      </a:lnTo>
                      <a:lnTo>
                        <a:pt x="154" y="297"/>
                      </a:lnTo>
                      <a:lnTo>
                        <a:pt x="156" y="299"/>
                      </a:lnTo>
                      <a:lnTo>
                        <a:pt x="156" y="299"/>
                      </a:lnTo>
                      <a:lnTo>
                        <a:pt x="158" y="299"/>
                      </a:lnTo>
                      <a:lnTo>
                        <a:pt x="158" y="299"/>
                      </a:lnTo>
                      <a:lnTo>
                        <a:pt x="158" y="299"/>
                      </a:lnTo>
                      <a:lnTo>
                        <a:pt x="158" y="300"/>
                      </a:lnTo>
                      <a:lnTo>
                        <a:pt x="158" y="300"/>
                      </a:lnTo>
                      <a:lnTo>
                        <a:pt x="158" y="302"/>
                      </a:lnTo>
                      <a:lnTo>
                        <a:pt x="158" y="304"/>
                      </a:lnTo>
                      <a:lnTo>
                        <a:pt x="158" y="304"/>
                      </a:lnTo>
                      <a:lnTo>
                        <a:pt x="159" y="304"/>
                      </a:lnTo>
                      <a:lnTo>
                        <a:pt x="161" y="304"/>
                      </a:lnTo>
                      <a:lnTo>
                        <a:pt x="161" y="304"/>
                      </a:lnTo>
                      <a:lnTo>
                        <a:pt x="163" y="304"/>
                      </a:lnTo>
                      <a:lnTo>
                        <a:pt x="161" y="304"/>
                      </a:lnTo>
                      <a:lnTo>
                        <a:pt x="163" y="305"/>
                      </a:lnTo>
                      <a:lnTo>
                        <a:pt x="163" y="307"/>
                      </a:lnTo>
                      <a:lnTo>
                        <a:pt x="163" y="307"/>
                      </a:lnTo>
                      <a:lnTo>
                        <a:pt x="164" y="307"/>
                      </a:lnTo>
                      <a:lnTo>
                        <a:pt x="164" y="309"/>
                      </a:lnTo>
                      <a:lnTo>
                        <a:pt x="164" y="309"/>
                      </a:lnTo>
                      <a:lnTo>
                        <a:pt x="164" y="309"/>
                      </a:lnTo>
                      <a:lnTo>
                        <a:pt x="164" y="311"/>
                      </a:lnTo>
                      <a:lnTo>
                        <a:pt x="166" y="311"/>
                      </a:lnTo>
                      <a:lnTo>
                        <a:pt x="168" y="312"/>
                      </a:lnTo>
                      <a:lnTo>
                        <a:pt x="168" y="312"/>
                      </a:lnTo>
                      <a:lnTo>
                        <a:pt x="168" y="316"/>
                      </a:lnTo>
                      <a:lnTo>
                        <a:pt x="168" y="316"/>
                      </a:lnTo>
                      <a:lnTo>
                        <a:pt x="171" y="319"/>
                      </a:lnTo>
                      <a:lnTo>
                        <a:pt x="171" y="321"/>
                      </a:lnTo>
                      <a:lnTo>
                        <a:pt x="173" y="321"/>
                      </a:lnTo>
                      <a:lnTo>
                        <a:pt x="176" y="321"/>
                      </a:lnTo>
                      <a:lnTo>
                        <a:pt x="178" y="321"/>
                      </a:lnTo>
                      <a:lnTo>
                        <a:pt x="180" y="319"/>
                      </a:lnTo>
                      <a:lnTo>
                        <a:pt x="180" y="319"/>
                      </a:lnTo>
                      <a:lnTo>
                        <a:pt x="178" y="317"/>
                      </a:lnTo>
                      <a:lnTo>
                        <a:pt x="174" y="319"/>
                      </a:lnTo>
                      <a:lnTo>
                        <a:pt x="174" y="317"/>
                      </a:lnTo>
                      <a:lnTo>
                        <a:pt x="174" y="317"/>
                      </a:lnTo>
                      <a:lnTo>
                        <a:pt x="174" y="316"/>
                      </a:lnTo>
                      <a:lnTo>
                        <a:pt x="176" y="316"/>
                      </a:lnTo>
                      <a:lnTo>
                        <a:pt x="176" y="316"/>
                      </a:lnTo>
                      <a:lnTo>
                        <a:pt x="176" y="316"/>
                      </a:lnTo>
                      <a:lnTo>
                        <a:pt x="178" y="316"/>
                      </a:lnTo>
                      <a:lnTo>
                        <a:pt x="178" y="316"/>
                      </a:lnTo>
                      <a:lnTo>
                        <a:pt x="178" y="314"/>
                      </a:lnTo>
                      <a:lnTo>
                        <a:pt x="178" y="312"/>
                      </a:lnTo>
                      <a:lnTo>
                        <a:pt x="178" y="311"/>
                      </a:lnTo>
                      <a:lnTo>
                        <a:pt x="180" y="312"/>
                      </a:lnTo>
                      <a:lnTo>
                        <a:pt x="181" y="314"/>
                      </a:lnTo>
                      <a:lnTo>
                        <a:pt x="181" y="314"/>
                      </a:lnTo>
                      <a:lnTo>
                        <a:pt x="181" y="316"/>
                      </a:lnTo>
                      <a:lnTo>
                        <a:pt x="183" y="317"/>
                      </a:lnTo>
                      <a:lnTo>
                        <a:pt x="183" y="319"/>
                      </a:lnTo>
                      <a:lnTo>
                        <a:pt x="185" y="321"/>
                      </a:lnTo>
                      <a:lnTo>
                        <a:pt x="186" y="321"/>
                      </a:lnTo>
                      <a:lnTo>
                        <a:pt x="188" y="322"/>
                      </a:lnTo>
                      <a:lnTo>
                        <a:pt x="190" y="322"/>
                      </a:lnTo>
                      <a:lnTo>
                        <a:pt x="190" y="321"/>
                      </a:lnTo>
                      <a:lnTo>
                        <a:pt x="190" y="319"/>
                      </a:lnTo>
                      <a:lnTo>
                        <a:pt x="190" y="319"/>
                      </a:lnTo>
                      <a:lnTo>
                        <a:pt x="191" y="319"/>
                      </a:lnTo>
                      <a:lnTo>
                        <a:pt x="191" y="319"/>
                      </a:lnTo>
                      <a:lnTo>
                        <a:pt x="191" y="319"/>
                      </a:lnTo>
                      <a:lnTo>
                        <a:pt x="193" y="321"/>
                      </a:lnTo>
                      <a:lnTo>
                        <a:pt x="193" y="322"/>
                      </a:lnTo>
                      <a:lnTo>
                        <a:pt x="195" y="324"/>
                      </a:lnTo>
                      <a:lnTo>
                        <a:pt x="197" y="322"/>
                      </a:lnTo>
                      <a:lnTo>
                        <a:pt x="198" y="319"/>
                      </a:lnTo>
                      <a:lnTo>
                        <a:pt x="200" y="319"/>
                      </a:lnTo>
                      <a:lnTo>
                        <a:pt x="200" y="319"/>
                      </a:lnTo>
                      <a:lnTo>
                        <a:pt x="202" y="321"/>
                      </a:lnTo>
                      <a:lnTo>
                        <a:pt x="205" y="322"/>
                      </a:lnTo>
                      <a:lnTo>
                        <a:pt x="205" y="322"/>
                      </a:lnTo>
                      <a:lnTo>
                        <a:pt x="205" y="322"/>
                      </a:lnTo>
                      <a:lnTo>
                        <a:pt x="205" y="326"/>
                      </a:lnTo>
                      <a:lnTo>
                        <a:pt x="205" y="328"/>
                      </a:lnTo>
                      <a:lnTo>
                        <a:pt x="205" y="329"/>
                      </a:lnTo>
                      <a:lnTo>
                        <a:pt x="205" y="328"/>
                      </a:lnTo>
                      <a:lnTo>
                        <a:pt x="203" y="328"/>
                      </a:lnTo>
                      <a:lnTo>
                        <a:pt x="202" y="326"/>
                      </a:lnTo>
                      <a:lnTo>
                        <a:pt x="202" y="326"/>
                      </a:lnTo>
                      <a:lnTo>
                        <a:pt x="200" y="326"/>
                      </a:lnTo>
                      <a:lnTo>
                        <a:pt x="200" y="326"/>
                      </a:lnTo>
                      <a:lnTo>
                        <a:pt x="202" y="328"/>
                      </a:lnTo>
                      <a:lnTo>
                        <a:pt x="200" y="328"/>
                      </a:lnTo>
                      <a:lnTo>
                        <a:pt x="200" y="328"/>
                      </a:lnTo>
                      <a:lnTo>
                        <a:pt x="198" y="328"/>
                      </a:lnTo>
                      <a:lnTo>
                        <a:pt x="198" y="328"/>
                      </a:lnTo>
                      <a:lnTo>
                        <a:pt x="200" y="329"/>
                      </a:lnTo>
                      <a:lnTo>
                        <a:pt x="198" y="331"/>
                      </a:lnTo>
                      <a:lnTo>
                        <a:pt x="198" y="329"/>
                      </a:lnTo>
                      <a:lnTo>
                        <a:pt x="197" y="328"/>
                      </a:lnTo>
                      <a:lnTo>
                        <a:pt x="195" y="326"/>
                      </a:lnTo>
                      <a:lnTo>
                        <a:pt x="193" y="326"/>
                      </a:lnTo>
                      <a:lnTo>
                        <a:pt x="185" y="324"/>
                      </a:lnTo>
                      <a:lnTo>
                        <a:pt x="183" y="324"/>
                      </a:lnTo>
                      <a:lnTo>
                        <a:pt x="185" y="326"/>
                      </a:lnTo>
                      <a:lnTo>
                        <a:pt x="185" y="328"/>
                      </a:lnTo>
                      <a:lnTo>
                        <a:pt x="185" y="328"/>
                      </a:lnTo>
                      <a:lnTo>
                        <a:pt x="181" y="326"/>
                      </a:lnTo>
                      <a:lnTo>
                        <a:pt x="180" y="326"/>
                      </a:lnTo>
                      <a:lnTo>
                        <a:pt x="180" y="328"/>
                      </a:lnTo>
                      <a:lnTo>
                        <a:pt x="180" y="328"/>
                      </a:lnTo>
                      <a:lnTo>
                        <a:pt x="185" y="331"/>
                      </a:lnTo>
                      <a:lnTo>
                        <a:pt x="188" y="333"/>
                      </a:lnTo>
                      <a:lnTo>
                        <a:pt x="188" y="336"/>
                      </a:lnTo>
                      <a:lnTo>
                        <a:pt x="188" y="343"/>
                      </a:lnTo>
                      <a:lnTo>
                        <a:pt x="191" y="341"/>
                      </a:lnTo>
                      <a:lnTo>
                        <a:pt x="193" y="341"/>
                      </a:lnTo>
                      <a:lnTo>
                        <a:pt x="193" y="341"/>
                      </a:lnTo>
                      <a:lnTo>
                        <a:pt x="193" y="341"/>
                      </a:lnTo>
                      <a:lnTo>
                        <a:pt x="195" y="341"/>
                      </a:lnTo>
                      <a:lnTo>
                        <a:pt x="195" y="341"/>
                      </a:lnTo>
                      <a:lnTo>
                        <a:pt x="195" y="339"/>
                      </a:lnTo>
                      <a:lnTo>
                        <a:pt x="195" y="339"/>
                      </a:lnTo>
                      <a:lnTo>
                        <a:pt x="195" y="339"/>
                      </a:lnTo>
                      <a:lnTo>
                        <a:pt x="198" y="338"/>
                      </a:lnTo>
                      <a:lnTo>
                        <a:pt x="198" y="338"/>
                      </a:lnTo>
                      <a:lnTo>
                        <a:pt x="200" y="339"/>
                      </a:lnTo>
                      <a:lnTo>
                        <a:pt x="200" y="339"/>
                      </a:lnTo>
                      <a:lnTo>
                        <a:pt x="202" y="341"/>
                      </a:lnTo>
                      <a:lnTo>
                        <a:pt x="202" y="341"/>
                      </a:lnTo>
                      <a:lnTo>
                        <a:pt x="203" y="339"/>
                      </a:lnTo>
                      <a:lnTo>
                        <a:pt x="203" y="338"/>
                      </a:lnTo>
                      <a:lnTo>
                        <a:pt x="203" y="336"/>
                      </a:lnTo>
                      <a:lnTo>
                        <a:pt x="205" y="336"/>
                      </a:lnTo>
                      <a:lnTo>
                        <a:pt x="205" y="336"/>
                      </a:lnTo>
                      <a:lnTo>
                        <a:pt x="207" y="336"/>
                      </a:lnTo>
                      <a:lnTo>
                        <a:pt x="208" y="336"/>
                      </a:lnTo>
                      <a:lnTo>
                        <a:pt x="208" y="338"/>
                      </a:lnTo>
                      <a:lnTo>
                        <a:pt x="208" y="339"/>
                      </a:lnTo>
                      <a:lnTo>
                        <a:pt x="208" y="339"/>
                      </a:lnTo>
                      <a:lnTo>
                        <a:pt x="210" y="341"/>
                      </a:lnTo>
                      <a:lnTo>
                        <a:pt x="212" y="339"/>
                      </a:lnTo>
                      <a:lnTo>
                        <a:pt x="212" y="339"/>
                      </a:lnTo>
                      <a:lnTo>
                        <a:pt x="215" y="338"/>
                      </a:lnTo>
                      <a:lnTo>
                        <a:pt x="215" y="339"/>
                      </a:lnTo>
                      <a:lnTo>
                        <a:pt x="217" y="339"/>
                      </a:lnTo>
                      <a:lnTo>
                        <a:pt x="227" y="341"/>
                      </a:lnTo>
                      <a:lnTo>
                        <a:pt x="229" y="341"/>
                      </a:lnTo>
                      <a:lnTo>
                        <a:pt x="232" y="339"/>
                      </a:lnTo>
                      <a:lnTo>
                        <a:pt x="232" y="339"/>
                      </a:lnTo>
                      <a:lnTo>
                        <a:pt x="234" y="339"/>
                      </a:lnTo>
                      <a:lnTo>
                        <a:pt x="232" y="338"/>
                      </a:lnTo>
                      <a:lnTo>
                        <a:pt x="232" y="336"/>
                      </a:lnTo>
                      <a:lnTo>
                        <a:pt x="232" y="334"/>
                      </a:lnTo>
                      <a:lnTo>
                        <a:pt x="234" y="336"/>
                      </a:lnTo>
                      <a:lnTo>
                        <a:pt x="236" y="338"/>
                      </a:lnTo>
                      <a:lnTo>
                        <a:pt x="236" y="341"/>
                      </a:lnTo>
                      <a:lnTo>
                        <a:pt x="237" y="343"/>
                      </a:lnTo>
                      <a:lnTo>
                        <a:pt x="237" y="343"/>
                      </a:lnTo>
                      <a:lnTo>
                        <a:pt x="244" y="345"/>
                      </a:lnTo>
                      <a:lnTo>
                        <a:pt x="244" y="346"/>
                      </a:lnTo>
                      <a:lnTo>
                        <a:pt x="246" y="348"/>
                      </a:lnTo>
                      <a:lnTo>
                        <a:pt x="246" y="348"/>
                      </a:lnTo>
                      <a:lnTo>
                        <a:pt x="251" y="348"/>
                      </a:lnTo>
                      <a:lnTo>
                        <a:pt x="253" y="346"/>
                      </a:lnTo>
                      <a:lnTo>
                        <a:pt x="254" y="348"/>
                      </a:lnTo>
                      <a:lnTo>
                        <a:pt x="256" y="348"/>
                      </a:lnTo>
                      <a:lnTo>
                        <a:pt x="256" y="348"/>
                      </a:lnTo>
                      <a:lnTo>
                        <a:pt x="256" y="350"/>
                      </a:lnTo>
                      <a:lnTo>
                        <a:pt x="256" y="350"/>
                      </a:lnTo>
                      <a:lnTo>
                        <a:pt x="258" y="350"/>
                      </a:lnTo>
                      <a:lnTo>
                        <a:pt x="259" y="350"/>
                      </a:lnTo>
                      <a:lnTo>
                        <a:pt x="264" y="348"/>
                      </a:lnTo>
                      <a:lnTo>
                        <a:pt x="266" y="346"/>
                      </a:lnTo>
                      <a:lnTo>
                        <a:pt x="266" y="345"/>
                      </a:lnTo>
                      <a:lnTo>
                        <a:pt x="264" y="343"/>
                      </a:lnTo>
                      <a:lnTo>
                        <a:pt x="263" y="343"/>
                      </a:lnTo>
                      <a:lnTo>
                        <a:pt x="263" y="343"/>
                      </a:lnTo>
                      <a:lnTo>
                        <a:pt x="263" y="341"/>
                      </a:lnTo>
                      <a:lnTo>
                        <a:pt x="264" y="341"/>
                      </a:lnTo>
                      <a:lnTo>
                        <a:pt x="264" y="341"/>
                      </a:lnTo>
                      <a:lnTo>
                        <a:pt x="266" y="341"/>
                      </a:lnTo>
                      <a:lnTo>
                        <a:pt x="266" y="341"/>
                      </a:lnTo>
                      <a:lnTo>
                        <a:pt x="268" y="339"/>
                      </a:lnTo>
                      <a:lnTo>
                        <a:pt x="266" y="338"/>
                      </a:lnTo>
                      <a:lnTo>
                        <a:pt x="266" y="338"/>
                      </a:lnTo>
                      <a:lnTo>
                        <a:pt x="266" y="338"/>
                      </a:lnTo>
                      <a:lnTo>
                        <a:pt x="266" y="336"/>
                      </a:lnTo>
                      <a:lnTo>
                        <a:pt x="268" y="336"/>
                      </a:lnTo>
                      <a:lnTo>
                        <a:pt x="273" y="336"/>
                      </a:lnTo>
                      <a:lnTo>
                        <a:pt x="271" y="334"/>
                      </a:lnTo>
                      <a:lnTo>
                        <a:pt x="266" y="333"/>
                      </a:lnTo>
                      <a:lnTo>
                        <a:pt x="264" y="331"/>
                      </a:lnTo>
                      <a:lnTo>
                        <a:pt x="268" y="331"/>
                      </a:lnTo>
                      <a:lnTo>
                        <a:pt x="270" y="331"/>
                      </a:lnTo>
                      <a:lnTo>
                        <a:pt x="271" y="331"/>
                      </a:lnTo>
                      <a:lnTo>
                        <a:pt x="271" y="331"/>
                      </a:lnTo>
                      <a:lnTo>
                        <a:pt x="273" y="328"/>
                      </a:lnTo>
                      <a:lnTo>
                        <a:pt x="275" y="328"/>
                      </a:lnTo>
                      <a:lnTo>
                        <a:pt x="276" y="326"/>
                      </a:lnTo>
                      <a:lnTo>
                        <a:pt x="276" y="324"/>
                      </a:lnTo>
                      <a:lnTo>
                        <a:pt x="275" y="324"/>
                      </a:lnTo>
                      <a:lnTo>
                        <a:pt x="273" y="324"/>
                      </a:lnTo>
                      <a:lnTo>
                        <a:pt x="268" y="324"/>
                      </a:lnTo>
                      <a:lnTo>
                        <a:pt x="270" y="322"/>
                      </a:lnTo>
                      <a:lnTo>
                        <a:pt x="271" y="322"/>
                      </a:lnTo>
                      <a:lnTo>
                        <a:pt x="273" y="321"/>
                      </a:lnTo>
                      <a:lnTo>
                        <a:pt x="275" y="321"/>
                      </a:lnTo>
                      <a:lnTo>
                        <a:pt x="275" y="322"/>
                      </a:lnTo>
                      <a:lnTo>
                        <a:pt x="275" y="322"/>
                      </a:lnTo>
                      <a:lnTo>
                        <a:pt x="276" y="322"/>
                      </a:lnTo>
                      <a:lnTo>
                        <a:pt x="276" y="322"/>
                      </a:lnTo>
                      <a:lnTo>
                        <a:pt x="278" y="322"/>
                      </a:lnTo>
                      <a:lnTo>
                        <a:pt x="278" y="322"/>
                      </a:lnTo>
                      <a:lnTo>
                        <a:pt x="280" y="321"/>
                      </a:lnTo>
                      <a:lnTo>
                        <a:pt x="280" y="321"/>
                      </a:lnTo>
                      <a:lnTo>
                        <a:pt x="280" y="319"/>
                      </a:lnTo>
                      <a:lnTo>
                        <a:pt x="278" y="317"/>
                      </a:lnTo>
                      <a:lnTo>
                        <a:pt x="276" y="316"/>
                      </a:lnTo>
                      <a:lnTo>
                        <a:pt x="271" y="312"/>
                      </a:lnTo>
                      <a:lnTo>
                        <a:pt x="270" y="312"/>
                      </a:lnTo>
                      <a:lnTo>
                        <a:pt x="268" y="312"/>
                      </a:lnTo>
                      <a:lnTo>
                        <a:pt x="268" y="309"/>
                      </a:lnTo>
                      <a:lnTo>
                        <a:pt x="268" y="307"/>
                      </a:lnTo>
                      <a:lnTo>
                        <a:pt x="270" y="305"/>
                      </a:lnTo>
                      <a:lnTo>
                        <a:pt x="270" y="305"/>
                      </a:lnTo>
                      <a:lnTo>
                        <a:pt x="271" y="304"/>
                      </a:lnTo>
                      <a:lnTo>
                        <a:pt x="273" y="304"/>
                      </a:lnTo>
                      <a:lnTo>
                        <a:pt x="273" y="307"/>
                      </a:lnTo>
                      <a:lnTo>
                        <a:pt x="273" y="311"/>
                      </a:lnTo>
                      <a:lnTo>
                        <a:pt x="273" y="311"/>
                      </a:lnTo>
                      <a:lnTo>
                        <a:pt x="276" y="312"/>
                      </a:lnTo>
                      <a:lnTo>
                        <a:pt x="276" y="312"/>
                      </a:lnTo>
                      <a:lnTo>
                        <a:pt x="278" y="311"/>
                      </a:lnTo>
                      <a:lnTo>
                        <a:pt x="280" y="309"/>
                      </a:lnTo>
                      <a:lnTo>
                        <a:pt x="280" y="307"/>
                      </a:lnTo>
                      <a:lnTo>
                        <a:pt x="281" y="311"/>
                      </a:lnTo>
                      <a:lnTo>
                        <a:pt x="281" y="311"/>
                      </a:lnTo>
                      <a:lnTo>
                        <a:pt x="281" y="312"/>
                      </a:lnTo>
                      <a:lnTo>
                        <a:pt x="280" y="312"/>
                      </a:lnTo>
                      <a:lnTo>
                        <a:pt x="280" y="314"/>
                      </a:lnTo>
                      <a:lnTo>
                        <a:pt x="280" y="316"/>
                      </a:lnTo>
                      <a:lnTo>
                        <a:pt x="283" y="316"/>
                      </a:lnTo>
                      <a:lnTo>
                        <a:pt x="285" y="316"/>
                      </a:lnTo>
                      <a:lnTo>
                        <a:pt x="285" y="316"/>
                      </a:lnTo>
                      <a:lnTo>
                        <a:pt x="285" y="317"/>
                      </a:lnTo>
                      <a:lnTo>
                        <a:pt x="285" y="317"/>
                      </a:lnTo>
                      <a:lnTo>
                        <a:pt x="285" y="317"/>
                      </a:lnTo>
                      <a:lnTo>
                        <a:pt x="287" y="319"/>
                      </a:lnTo>
                      <a:lnTo>
                        <a:pt x="288" y="319"/>
                      </a:lnTo>
                      <a:lnTo>
                        <a:pt x="290" y="319"/>
                      </a:lnTo>
                      <a:lnTo>
                        <a:pt x="292" y="319"/>
                      </a:lnTo>
                      <a:lnTo>
                        <a:pt x="293" y="317"/>
                      </a:lnTo>
                      <a:lnTo>
                        <a:pt x="293" y="316"/>
                      </a:lnTo>
                      <a:lnTo>
                        <a:pt x="293" y="312"/>
                      </a:lnTo>
                      <a:lnTo>
                        <a:pt x="293" y="312"/>
                      </a:lnTo>
                      <a:lnTo>
                        <a:pt x="293" y="309"/>
                      </a:lnTo>
                      <a:lnTo>
                        <a:pt x="292" y="307"/>
                      </a:lnTo>
                      <a:lnTo>
                        <a:pt x="293" y="305"/>
                      </a:lnTo>
                      <a:lnTo>
                        <a:pt x="293" y="304"/>
                      </a:lnTo>
                      <a:lnTo>
                        <a:pt x="295" y="304"/>
                      </a:lnTo>
                      <a:lnTo>
                        <a:pt x="297" y="302"/>
                      </a:lnTo>
                      <a:lnTo>
                        <a:pt x="297" y="302"/>
                      </a:lnTo>
                      <a:lnTo>
                        <a:pt x="297" y="300"/>
                      </a:lnTo>
                      <a:lnTo>
                        <a:pt x="293" y="299"/>
                      </a:lnTo>
                      <a:lnTo>
                        <a:pt x="293" y="297"/>
                      </a:lnTo>
                      <a:lnTo>
                        <a:pt x="295" y="295"/>
                      </a:lnTo>
                      <a:lnTo>
                        <a:pt x="297" y="297"/>
                      </a:lnTo>
                      <a:lnTo>
                        <a:pt x="298" y="299"/>
                      </a:lnTo>
                      <a:lnTo>
                        <a:pt x="300" y="299"/>
                      </a:lnTo>
                      <a:lnTo>
                        <a:pt x="300" y="294"/>
                      </a:lnTo>
                      <a:lnTo>
                        <a:pt x="300" y="292"/>
                      </a:lnTo>
                      <a:lnTo>
                        <a:pt x="300" y="290"/>
                      </a:lnTo>
                      <a:lnTo>
                        <a:pt x="302" y="289"/>
                      </a:lnTo>
                      <a:lnTo>
                        <a:pt x="302" y="287"/>
                      </a:lnTo>
                      <a:lnTo>
                        <a:pt x="300" y="285"/>
                      </a:lnTo>
                      <a:lnTo>
                        <a:pt x="298" y="282"/>
                      </a:lnTo>
                      <a:lnTo>
                        <a:pt x="297" y="280"/>
                      </a:lnTo>
                      <a:lnTo>
                        <a:pt x="297" y="278"/>
                      </a:lnTo>
                      <a:lnTo>
                        <a:pt x="295" y="278"/>
                      </a:lnTo>
                      <a:lnTo>
                        <a:pt x="295" y="277"/>
                      </a:lnTo>
                      <a:lnTo>
                        <a:pt x="293" y="277"/>
                      </a:lnTo>
                      <a:lnTo>
                        <a:pt x="295" y="277"/>
                      </a:lnTo>
                      <a:lnTo>
                        <a:pt x="295" y="275"/>
                      </a:lnTo>
                      <a:lnTo>
                        <a:pt x="297" y="275"/>
                      </a:lnTo>
                      <a:lnTo>
                        <a:pt x="297" y="277"/>
                      </a:lnTo>
                      <a:lnTo>
                        <a:pt x="302" y="283"/>
                      </a:lnTo>
                      <a:lnTo>
                        <a:pt x="304" y="283"/>
                      </a:lnTo>
                      <a:lnTo>
                        <a:pt x="305" y="283"/>
                      </a:lnTo>
                      <a:lnTo>
                        <a:pt x="307" y="285"/>
                      </a:lnTo>
                      <a:lnTo>
                        <a:pt x="307" y="287"/>
                      </a:lnTo>
                      <a:lnTo>
                        <a:pt x="307" y="289"/>
                      </a:lnTo>
                      <a:lnTo>
                        <a:pt x="309" y="289"/>
                      </a:lnTo>
                      <a:lnTo>
                        <a:pt x="310" y="287"/>
                      </a:lnTo>
                      <a:lnTo>
                        <a:pt x="312" y="287"/>
                      </a:lnTo>
                      <a:lnTo>
                        <a:pt x="312" y="290"/>
                      </a:lnTo>
                      <a:lnTo>
                        <a:pt x="312" y="292"/>
                      </a:lnTo>
                      <a:lnTo>
                        <a:pt x="312" y="292"/>
                      </a:lnTo>
                      <a:lnTo>
                        <a:pt x="314" y="292"/>
                      </a:lnTo>
                      <a:lnTo>
                        <a:pt x="312" y="294"/>
                      </a:lnTo>
                      <a:lnTo>
                        <a:pt x="312" y="295"/>
                      </a:lnTo>
                      <a:lnTo>
                        <a:pt x="310" y="295"/>
                      </a:lnTo>
                      <a:lnTo>
                        <a:pt x="309" y="295"/>
                      </a:lnTo>
                      <a:lnTo>
                        <a:pt x="309" y="294"/>
                      </a:lnTo>
                      <a:lnTo>
                        <a:pt x="307" y="294"/>
                      </a:lnTo>
                      <a:lnTo>
                        <a:pt x="305" y="294"/>
                      </a:lnTo>
                      <a:lnTo>
                        <a:pt x="305" y="295"/>
                      </a:lnTo>
                      <a:lnTo>
                        <a:pt x="307" y="297"/>
                      </a:lnTo>
                      <a:lnTo>
                        <a:pt x="309" y="299"/>
                      </a:lnTo>
                      <a:lnTo>
                        <a:pt x="309" y="299"/>
                      </a:lnTo>
                      <a:lnTo>
                        <a:pt x="310" y="297"/>
                      </a:lnTo>
                      <a:lnTo>
                        <a:pt x="315" y="297"/>
                      </a:lnTo>
                      <a:lnTo>
                        <a:pt x="317" y="295"/>
                      </a:lnTo>
                      <a:lnTo>
                        <a:pt x="317" y="295"/>
                      </a:lnTo>
                      <a:lnTo>
                        <a:pt x="319" y="292"/>
                      </a:lnTo>
                      <a:lnTo>
                        <a:pt x="315" y="287"/>
                      </a:lnTo>
                      <a:lnTo>
                        <a:pt x="315" y="285"/>
                      </a:lnTo>
                      <a:lnTo>
                        <a:pt x="315" y="282"/>
                      </a:lnTo>
                      <a:lnTo>
                        <a:pt x="315" y="282"/>
                      </a:lnTo>
                      <a:lnTo>
                        <a:pt x="317" y="280"/>
                      </a:lnTo>
                      <a:lnTo>
                        <a:pt x="322" y="278"/>
                      </a:lnTo>
                      <a:lnTo>
                        <a:pt x="322" y="278"/>
                      </a:lnTo>
                      <a:lnTo>
                        <a:pt x="324" y="280"/>
                      </a:lnTo>
                      <a:lnTo>
                        <a:pt x="324" y="280"/>
                      </a:lnTo>
                      <a:lnTo>
                        <a:pt x="324" y="282"/>
                      </a:lnTo>
                      <a:lnTo>
                        <a:pt x="324" y="282"/>
                      </a:lnTo>
                      <a:lnTo>
                        <a:pt x="326" y="283"/>
                      </a:lnTo>
                      <a:lnTo>
                        <a:pt x="326" y="283"/>
                      </a:lnTo>
                      <a:lnTo>
                        <a:pt x="327" y="283"/>
                      </a:lnTo>
                      <a:lnTo>
                        <a:pt x="327" y="283"/>
                      </a:lnTo>
                      <a:lnTo>
                        <a:pt x="329" y="283"/>
                      </a:lnTo>
                      <a:lnTo>
                        <a:pt x="329" y="285"/>
                      </a:lnTo>
                      <a:lnTo>
                        <a:pt x="329" y="285"/>
                      </a:lnTo>
                      <a:lnTo>
                        <a:pt x="331" y="285"/>
                      </a:lnTo>
                      <a:lnTo>
                        <a:pt x="334" y="285"/>
                      </a:lnTo>
                      <a:lnTo>
                        <a:pt x="334" y="285"/>
                      </a:lnTo>
                      <a:lnTo>
                        <a:pt x="336" y="285"/>
                      </a:lnTo>
                      <a:lnTo>
                        <a:pt x="336" y="285"/>
                      </a:lnTo>
                      <a:lnTo>
                        <a:pt x="337" y="287"/>
                      </a:lnTo>
                      <a:lnTo>
                        <a:pt x="343" y="285"/>
                      </a:lnTo>
                      <a:lnTo>
                        <a:pt x="344" y="287"/>
                      </a:lnTo>
                      <a:lnTo>
                        <a:pt x="344" y="287"/>
                      </a:lnTo>
                      <a:lnTo>
                        <a:pt x="343" y="289"/>
                      </a:lnTo>
                      <a:lnTo>
                        <a:pt x="343" y="290"/>
                      </a:lnTo>
                      <a:lnTo>
                        <a:pt x="346" y="290"/>
                      </a:lnTo>
                      <a:lnTo>
                        <a:pt x="346" y="290"/>
                      </a:lnTo>
                      <a:lnTo>
                        <a:pt x="344" y="292"/>
                      </a:lnTo>
                      <a:lnTo>
                        <a:pt x="344" y="292"/>
                      </a:lnTo>
                      <a:lnTo>
                        <a:pt x="343" y="292"/>
                      </a:lnTo>
                      <a:lnTo>
                        <a:pt x="344" y="294"/>
                      </a:lnTo>
                      <a:lnTo>
                        <a:pt x="346" y="295"/>
                      </a:lnTo>
                      <a:lnTo>
                        <a:pt x="348" y="295"/>
                      </a:lnTo>
                      <a:lnTo>
                        <a:pt x="349" y="295"/>
                      </a:lnTo>
                      <a:lnTo>
                        <a:pt x="348" y="297"/>
                      </a:lnTo>
                      <a:lnTo>
                        <a:pt x="346" y="299"/>
                      </a:lnTo>
                      <a:lnTo>
                        <a:pt x="346" y="299"/>
                      </a:lnTo>
                      <a:lnTo>
                        <a:pt x="346" y="299"/>
                      </a:lnTo>
                      <a:lnTo>
                        <a:pt x="344" y="299"/>
                      </a:lnTo>
                      <a:lnTo>
                        <a:pt x="344" y="299"/>
                      </a:lnTo>
                      <a:lnTo>
                        <a:pt x="343" y="299"/>
                      </a:lnTo>
                      <a:lnTo>
                        <a:pt x="343" y="299"/>
                      </a:lnTo>
                      <a:lnTo>
                        <a:pt x="341" y="299"/>
                      </a:lnTo>
                      <a:lnTo>
                        <a:pt x="339" y="299"/>
                      </a:lnTo>
                      <a:lnTo>
                        <a:pt x="337" y="297"/>
                      </a:lnTo>
                      <a:lnTo>
                        <a:pt x="332" y="295"/>
                      </a:lnTo>
                      <a:lnTo>
                        <a:pt x="334" y="294"/>
                      </a:lnTo>
                      <a:lnTo>
                        <a:pt x="334" y="292"/>
                      </a:lnTo>
                      <a:lnTo>
                        <a:pt x="334" y="290"/>
                      </a:lnTo>
                      <a:lnTo>
                        <a:pt x="334" y="290"/>
                      </a:lnTo>
                      <a:lnTo>
                        <a:pt x="332" y="289"/>
                      </a:lnTo>
                      <a:lnTo>
                        <a:pt x="331" y="289"/>
                      </a:lnTo>
                      <a:lnTo>
                        <a:pt x="329" y="289"/>
                      </a:lnTo>
                      <a:lnTo>
                        <a:pt x="329" y="290"/>
                      </a:lnTo>
                      <a:lnTo>
                        <a:pt x="331" y="290"/>
                      </a:lnTo>
                      <a:lnTo>
                        <a:pt x="331" y="292"/>
                      </a:lnTo>
                      <a:lnTo>
                        <a:pt x="331" y="292"/>
                      </a:lnTo>
                      <a:lnTo>
                        <a:pt x="331" y="292"/>
                      </a:lnTo>
                      <a:lnTo>
                        <a:pt x="331" y="292"/>
                      </a:lnTo>
                      <a:lnTo>
                        <a:pt x="331" y="294"/>
                      </a:lnTo>
                      <a:lnTo>
                        <a:pt x="329" y="294"/>
                      </a:lnTo>
                      <a:lnTo>
                        <a:pt x="329" y="294"/>
                      </a:lnTo>
                      <a:lnTo>
                        <a:pt x="326" y="295"/>
                      </a:lnTo>
                      <a:lnTo>
                        <a:pt x="326" y="295"/>
                      </a:lnTo>
                      <a:lnTo>
                        <a:pt x="324" y="297"/>
                      </a:lnTo>
                      <a:lnTo>
                        <a:pt x="326" y="299"/>
                      </a:lnTo>
                      <a:lnTo>
                        <a:pt x="326" y="300"/>
                      </a:lnTo>
                      <a:lnTo>
                        <a:pt x="327" y="300"/>
                      </a:lnTo>
                      <a:lnTo>
                        <a:pt x="329" y="302"/>
                      </a:lnTo>
                      <a:lnTo>
                        <a:pt x="336" y="304"/>
                      </a:lnTo>
                      <a:lnTo>
                        <a:pt x="334" y="305"/>
                      </a:lnTo>
                      <a:lnTo>
                        <a:pt x="332" y="305"/>
                      </a:lnTo>
                      <a:lnTo>
                        <a:pt x="331" y="305"/>
                      </a:lnTo>
                      <a:lnTo>
                        <a:pt x="332" y="309"/>
                      </a:lnTo>
                      <a:lnTo>
                        <a:pt x="337" y="314"/>
                      </a:lnTo>
                      <a:lnTo>
                        <a:pt x="339" y="316"/>
                      </a:lnTo>
                      <a:lnTo>
                        <a:pt x="341" y="314"/>
                      </a:lnTo>
                      <a:lnTo>
                        <a:pt x="343" y="312"/>
                      </a:lnTo>
                      <a:lnTo>
                        <a:pt x="343" y="312"/>
                      </a:lnTo>
                      <a:lnTo>
                        <a:pt x="346" y="312"/>
                      </a:lnTo>
                      <a:lnTo>
                        <a:pt x="344" y="311"/>
                      </a:lnTo>
                      <a:lnTo>
                        <a:pt x="344" y="309"/>
                      </a:lnTo>
                      <a:lnTo>
                        <a:pt x="344" y="307"/>
                      </a:lnTo>
                      <a:lnTo>
                        <a:pt x="346" y="307"/>
                      </a:lnTo>
                      <a:lnTo>
                        <a:pt x="348" y="305"/>
                      </a:lnTo>
                      <a:lnTo>
                        <a:pt x="348" y="307"/>
                      </a:lnTo>
                      <a:lnTo>
                        <a:pt x="348" y="307"/>
                      </a:lnTo>
                      <a:lnTo>
                        <a:pt x="348" y="309"/>
                      </a:lnTo>
                      <a:lnTo>
                        <a:pt x="349" y="311"/>
                      </a:lnTo>
                      <a:lnTo>
                        <a:pt x="354" y="314"/>
                      </a:lnTo>
                      <a:lnTo>
                        <a:pt x="356" y="314"/>
                      </a:lnTo>
                      <a:lnTo>
                        <a:pt x="358" y="314"/>
                      </a:lnTo>
                      <a:lnTo>
                        <a:pt x="358" y="314"/>
                      </a:lnTo>
                      <a:lnTo>
                        <a:pt x="356" y="312"/>
                      </a:lnTo>
                      <a:lnTo>
                        <a:pt x="356" y="312"/>
                      </a:lnTo>
                      <a:lnTo>
                        <a:pt x="356" y="311"/>
                      </a:lnTo>
                      <a:lnTo>
                        <a:pt x="356" y="311"/>
                      </a:lnTo>
                      <a:lnTo>
                        <a:pt x="356" y="311"/>
                      </a:lnTo>
                      <a:lnTo>
                        <a:pt x="358" y="309"/>
                      </a:lnTo>
                      <a:lnTo>
                        <a:pt x="358" y="309"/>
                      </a:lnTo>
                      <a:lnTo>
                        <a:pt x="358" y="307"/>
                      </a:lnTo>
                      <a:lnTo>
                        <a:pt x="356" y="307"/>
                      </a:lnTo>
                      <a:lnTo>
                        <a:pt x="354" y="307"/>
                      </a:lnTo>
                      <a:lnTo>
                        <a:pt x="356" y="305"/>
                      </a:lnTo>
                      <a:lnTo>
                        <a:pt x="356" y="305"/>
                      </a:lnTo>
                      <a:lnTo>
                        <a:pt x="356" y="304"/>
                      </a:lnTo>
                      <a:lnTo>
                        <a:pt x="354" y="304"/>
                      </a:lnTo>
                      <a:lnTo>
                        <a:pt x="353" y="300"/>
                      </a:lnTo>
                      <a:lnTo>
                        <a:pt x="354" y="300"/>
                      </a:lnTo>
                      <a:lnTo>
                        <a:pt x="354" y="295"/>
                      </a:lnTo>
                      <a:lnTo>
                        <a:pt x="354" y="294"/>
                      </a:lnTo>
                      <a:lnTo>
                        <a:pt x="356" y="294"/>
                      </a:lnTo>
                      <a:lnTo>
                        <a:pt x="358" y="292"/>
                      </a:lnTo>
                      <a:lnTo>
                        <a:pt x="358" y="292"/>
                      </a:lnTo>
                      <a:lnTo>
                        <a:pt x="358" y="290"/>
                      </a:lnTo>
                      <a:lnTo>
                        <a:pt x="358" y="290"/>
                      </a:lnTo>
                      <a:lnTo>
                        <a:pt x="358" y="290"/>
                      </a:lnTo>
                      <a:lnTo>
                        <a:pt x="356" y="289"/>
                      </a:lnTo>
                      <a:lnTo>
                        <a:pt x="356" y="289"/>
                      </a:lnTo>
                      <a:lnTo>
                        <a:pt x="356" y="289"/>
                      </a:lnTo>
                      <a:lnTo>
                        <a:pt x="358" y="287"/>
                      </a:lnTo>
                      <a:lnTo>
                        <a:pt x="358" y="287"/>
                      </a:lnTo>
                      <a:lnTo>
                        <a:pt x="358" y="287"/>
                      </a:lnTo>
                      <a:lnTo>
                        <a:pt x="358" y="287"/>
                      </a:lnTo>
                      <a:lnTo>
                        <a:pt x="356" y="285"/>
                      </a:lnTo>
                      <a:lnTo>
                        <a:pt x="356" y="285"/>
                      </a:lnTo>
                      <a:lnTo>
                        <a:pt x="356" y="283"/>
                      </a:lnTo>
                      <a:lnTo>
                        <a:pt x="356" y="283"/>
                      </a:lnTo>
                      <a:lnTo>
                        <a:pt x="354" y="283"/>
                      </a:lnTo>
                      <a:lnTo>
                        <a:pt x="354" y="283"/>
                      </a:lnTo>
                      <a:lnTo>
                        <a:pt x="354" y="283"/>
                      </a:lnTo>
                      <a:lnTo>
                        <a:pt x="353" y="283"/>
                      </a:lnTo>
                      <a:lnTo>
                        <a:pt x="353" y="283"/>
                      </a:lnTo>
                      <a:lnTo>
                        <a:pt x="353" y="282"/>
                      </a:lnTo>
                      <a:lnTo>
                        <a:pt x="351" y="280"/>
                      </a:lnTo>
                      <a:lnTo>
                        <a:pt x="348" y="282"/>
                      </a:lnTo>
                      <a:lnTo>
                        <a:pt x="348" y="283"/>
                      </a:lnTo>
                      <a:lnTo>
                        <a:pt x="349" y="285"/>
                      </a:lnTo>
                      <a:lnTo>
                        <a:pt x="349" y="285"/>
                      </a:lnTo>
                      <a:lnTo>
                        <a:pt x="349" y="285"/>
                      </a:lnTo>
                      <a:lnTo>
                        <a:pt x="348" y="285"/>
                      </a:lnTo>
                      <a:lnTo>
                        <a:pt x="346" y="285"/>
                      </a:lnTo>
                      <a:lnTo>
                        <a:pt x="344" y="285"/>
                      </a:lnTo>
                      <a:lnTo>
                        <a:pt x="344" y="283"/>
                      </a:lnTo>
                      <a:lnTo>
                        <a:pt x="344" y="282"/>
                      </a:lnTo>
                      <a:lnTo>
                        <a:pt x="346" y="280"/>
                      </a:lnTo>
                      <a:lnTo>
                        <a:pt x="346" y="280"/>
                      </a:lnTo>
                      <a:lnTo>
                        <a:pt x="348" y="280"/>
                      </a:lnTo>
                      <a:lnTo>
                        <a:pt x="348" y="280"/>
                      </a:lnTo>
                      <a:lnTo>
                        <a:pt x="348" y="278"/>
                      </a:lnTo>
                      <a:lnTo>
                        <a:pt x="348" y="278"/>
                      </a:lnTo>
                      <a:lnTo>
                        <a:pt x="348" y="275"/>
                      </a:lnTo>
                      <a:lnTo>
                        <a:pt x="348" y="273"/>
                      </a:lnTo>
                      <a:lnTo>
                        <a:pt x="349" y="273"/>
                      </a:lnTo>
                      <a:lnTo>
                        <a:pt x="351" y="273"/>
                      </a:lnTo>
                      <a:lnTo>
                        <a:pt x="353" y="272"/>
                      </a:lnTo>
                      <a:lnTo>
                        <a:pt x="353" y="270"/>
                      </a:lnTo>
                      <a:lnTo>
                        <a:pt x="353" y="268"/>
                      </a:lnTo>
                      <a:lnTo>
                        <a:pt x="353" y="268"/>
                      </a:lnTo>
                      <a:lnTo>
                        <a:pt x="354" y="266"/>
                      </a:lnTo>
                      <a:lnTo>
                        <a:pt x="354" y="265"/>
                      </a:lnTo>
                      <a:lnTo>
                        <a:pt x="353" y="265"/>
                      </a:lnTo>
                      <a:lnTo>
                        <a:pt x="353" y="265"/>
                      </a:lnTo>
                      <a:lnTo>
                        <a:pt x="353" y="263"/>
                      </a:lnTo>
                      <a:lnTo>
                        <a:pt x="353" y="263"/>
                      </a:lnTo>
                      <a:lnTo>
                        <a:pt x="353" y="263"/>
                      </a:lnTo>
                      <a:lnTo>
                        <a:pt x="353" y="261"/>
                      </a:lnTo>
                      <a:lnTo>
                        <a:pt x="353" y="260"/>
                      </a:lnTo>
                      <a:lnTo>
                        <a:pt x="348" y="255"/>
                      </a:lnTo>
                      <a:lnTo>
                        <a:pt x="349" y="255"/>
                      </a:lnTo>
                      <a:lnTo>
                        <a:pt x="349" y="255"/>
                      </a:lnTo>
                      <a:lnTo>
                        <a:pt x="349" y="255"/>
                      </a:lnTo>
                      <a:lnTo>
                        <a:pt x="349" y="253"/>
                      </a:lnTo>
                      <a:lnTo>
                        <a:pt x="351" y="253"/>
                      </a:lnTo>
                      <a:lnTo>
                        <a:pt x="353" y="256"/>
                      </a:lnTo>
                      <a:lnTo>
                        <a:pt x="353" y="256"/>
                      </a:lnTo>
                      <a:lnTo>
                        <a:pt x="354" y="256"/>
                      </a:lnTo>
                      <a:lnTo>
                        <a:pt x="356" y="255"/>
                      </a:lnTo>
                      <a:lnTo>
                        <a:pt x="356" y="253"/>
                      </a:lnTo>
                      <a:lnTo>
                        <a:pt x="358" y="253"/>
                      </a:lnTo>
                      <a:lnTo>
                        <a:pt x="358" y="251"/>
                      </a:lnTo>
                      <a:lnTo>
                        <a:pt x="358" y="246"/>
                      </a:lnTo>
                      <a:lnTo>
                        <a:pt x="358" y="243"/>
                      </a:lnTo>
                      <a:lnTo>
                        <a:pt x="358" y="239"/>
                      </a:lnTo>
                      <a:lnTo>
                        <a:pt x="360" y="238"/>
                      </a:lnTo>
                      <a:lnTo>
                        <a:pt x="360" y="238"/>
                      </a:lnTo>
                      <a:lnTo>
                        <a:pt x="360" y="236"/>
                      </a:lnTo>
                      <a:lnTo>
                        <a:pt x="358" y="236"/>
                      </a:lnTo>
                      <a:lnTo>
                        <a:pt x="356" y="236"/>
                      </a:lnTo>
                      <a:lnTo>
                        <a:pt x="354" y="238"/>
                      </a:lnTo>
                      <a:lnTo>
                        <a:pt x="354" y="238"/>
                      </a:lnTo>
                      <a:lnTo>
                        <a:pt x="356" y="236"/>
                      </a:lnTo>
                      <a:lnTo>
                        <a:pt x="358" y="232"/>
                      </a:lnTo>
                      <a:lnTo>
                        <a:pt x="360" y="231"/>
                      </a:lnTo>
                      <a:lnTo>
                        <a:pt x="358" y="231"/>
                      </a:lnTo>
                      <a:lnTo>
                        <a:pt x="360" y="231"/>
                      </a:lnTo>
                      <a:lnTo>
                        <a:pt x="360" y="229"/>
                      </a:lnTo>
                      <a:lnTo>
                        <a:pt x="360" y="229"/>
                      </a:lnTo>
                      <a:lnTo>
                        <a:pt x="361" y="227"/>
                      </a:lnTo>
                      <a:lnTo>
                        <a:pt x="363" y="226"/>
                      </a:lnTo>
                      <a:lnTo>
                        <a:pt x="365" y="224"/>
                      </a:lnTo>
                      <a:lnTo>
                        <a:pt x="365" y="221"/>
                      </a:lnTo>
                      <a:lnTo>
                        <a:pt x="365" y="219"/>
                      </a:lnTo>
                      <a:lnTo>
                        <a:pt x="365" y="217"/>
                      </a:lnTo>
                      <a:lnTo>
                        <a:pt x="368" y="215"/>
                      </a:lnTo>
                      <a:lnTo>
                        <a:pt x="377" y="217"/>
                      </a:lnTo>
                      <a:lnTo>
                        <a:pt x="371" y="215"/>
                      </a:lnTo>
                      <a:lnTo>
                        <a:pt x="371" y="215"/>
                      </a:lnTo>
                      <a:lnTo>
                        <a:pt x="370" y="215"/>
                      </a:lnTo>
                      <a:lnTo>
                        <a:pt x="370" y="214"/>
                      </a:lnTo>
                      <a:lnTo>
                        <a:pt x="368" y="214"/>
                      </a:lnTo>
                      <a:lnTo>
                        <a:pt x="368" y="214"/>
                      </a:lnTo>
                      <a:lnTo>
                        <a:pt x="370" y="212"/>
                      </a:lnTo>
                      <a:lnTo>
                        <a:pt x="370" y="212"/>
                      </a:lnTo>
                      <a:lnTo>
                        <a:pt x="371" y="212"/>
                      </a:lnTo>
                      <a:lnTo>
                        <a:pt x="370" y="210"/>
                      </a:lnTo>
                      <a:lnTo>
                        <a:pt x="370" y="209"/>
                      </a:lnTo>
                      <a:lnTo>
                        <a:pt x="370" y="209"/>
                      </a:lnTo>
                      <a:lnTo>
                        <a:pt x="371" y="207"/>
                      </a:lnTo>
                      <a:lnTo>
                        <a:pt x="373" y="209"/>
                      </a:lnTo>
                      <a:lnTo>
                        <a:pt x="373" y="209"/>
                      </a:lnTo>
                      <a:lnTo>
                        <a:pt x="375" y="209"/>
                      </a:lnTo>
                      <a:lnTo>
                        <a:pt x="375" y="207"/>
                      </a:lnTo>
                      <a:lnTo>
                        <a:pt x="373" y="205"/>
                      </a:lnTo>
                      <a:lnTo>
                        <a:pt x="373" y="204"/>
                      </a:lnTo>
                      <a:lnTo>
                        <a:pt x="375" y="204"/>
                      </a:lnTo>
                      <a:lnTo>
                        <a:pt x="375" y="204"/>
                      </a:lnTo>
                      <a:lnTo>
                        <a:pt x="375" y="205"/>
                      </a:lnTo>
                      <a:lnTo>
                        <a:pt x="375" y="207"/>
                      </a:lnTo>
                      <a:lnTo>
                        <a:pt x="378" y="207"/>
                      </a:lnTo>
                      <a:lnTo>
                        <a:pt x="378" y="209"/>
                      </a:lnTo>
                      <a:lnTo>
                        <a:pt x="377" y="210"/>
                      </a:lnTo>
                      <a:lnTo>
                        <a:pt x="377" y="210"/>
                      </a:lnTo>
                      <a:lnTo>
                        <a:pt x="375" y="212"/>
                      </a:lnTo>
                      <a:lnTo>
                        <a:pt x="373" y="212"/>
                      </a:lnTo>
                      <a:lnTo>
                        <a:pt x="371" y="214"/>
                      </a:lnTo>
                      <a:lnTo>
                        <a:pt x="377" y="215"/>
                      </a:lnTo>
                      <a:lnTo>
                        <a:pt x="378" y="215"/>
                      </a:lnTo>
                      <a:lnTo>
                        <a:pt x="382" y="219"/>
                      </a:lnTo>
                      <a:lnTo>
                        <a:pt x="383" y="219"/>
                      </a:lnTo>
                      <a:lnTo>
                        <a:pt x="385" y="219"/>
                      </a:lnTo>
                      <a:lnTo>
                        <a:pt x="385" y="221"/>
                      </a:lnTo>
                      <a:lnTo>
                        <a:pt x="383" y="221"/>
                      </a:lnTo>
                      <a:lnTo>
                        <a:pt x="382" y="222"/>
                      </a:lnTo>
                      <a:lnTo>
                        <a:pt x="382" y="222"/>
                      </a:lnTo>
                      <a:lnTo>
                        <a:pt x="383" y="222"/>
                      </a:lnTo>
                      <a:lnTo>
                        <a:pt x="383" y="224"/>
                      </a:lnTo>
                      <a:lnTo>
                        <a:pt x="383" y="224"/>
                      </a:lnTo>
                      <a:lnTo>
                        <a:pt x="383" y="226"/>
                      </a:lnTo>
                      <a:lnTo>
                        <a:pt x="383" y="226"/>
                      </a:lnTo>
                      <a:lnTo>
                        <a:pt x="382" y="227"/>
                      </a:lnTo>
                      <a:lnTo>
                        <a:pt x="382" y="227"/>
                      </a:lnTo>
                      <a:lnTo>
                        <a:pt x="382" y="227"/>
                      </a:lnTo>
                      <a:lnTo>
                        <a:pt x="380" y="229"/>
                      </a:lnTo>
                      <a:lnTo>
                        <a:pt x="380" y="229"/>
                      </a:lnTo>
                      <a:lnTo>
                        <a:pt x="380" y="231"/>
                      </a:lnTo>
                      <a:lnTo>
                        <a:pt x="383" y="231"/>
                      </a:lnTo>
                      <a:lnTo>
                        <a:pt x="383" y="231"/>
                      </a:lnTo>
                      <a:lnTo>
                        <a:pt x="383" y="232"/>
                      </a:lnTo>
                      <a:lnTo>
                        <a:pt x="385" y="232"/>
                      </a:lnTo>
                      <a:lnTo>
                        <a:pt x="385" y="231"/>
                      </a:lnTo>
                      <a:lnTo>
                        <a:pt x="387" y="231"/>
                      </a:lnTo>
                      <a:lnTo>
                        <a:pt x="387" y="229"/>
                      </a:lnTo>
                      <a:lnTo>
                        <a:pt x="388" y="229"/>
                      </a:lnTo>
                      <a:lnTo>
                        <a:pt x="388" y="226"/>
                      </a:lnTo>
                      <a:lnTo>
                        <a:pt x="388" y="224"/>
                      </a:lnTo>
                      <a:lnTo>
                        <a:pt x="385" y="222"/>
                      </a:lnTo>
                      <a:close/>
                      <a:moveTo>
                        <a:pt x="185" y="270"/>
                      </a:moveTo>
                      <a:lnTo>
                        <a:pt x="185" y="270"/>
                      </a:lnTo>
                      <a:lnTo>
                        <a:pt x="186" y="268"/>
                      </a:lnTo>
                      <a:lnTo>
                        <a:pt x="186" y="268"/>
                      </a:lnTo>
                      <a:lnTo>
                        <a:pt x="186" y="266"/>
                      </a:lnTo>
                      <a:lnTo>
                        <a:pt x="186" y="266"/>
                      </a:lnTo>
                      <a:lnTo>
                        <a:pt x="186" y="265"/>
                      </a:lnTo>
                      <a:lnTo>
                        <a:pt x="186" y="265"/>
                      </a:lnTo>
                      <a:lnTo>
                        <a:pt x="186" y="263"/>
                      </a:lnTo>
                      <a:lnTo>
                        <a:pt x="186" y="261"/>
                      </a:lnTo>
                      <a:lnTo>
                        <a:pt x="186" y="261"/>
                      </a:lnTo>
                      <a:lnTo>
                        <a:pt x="188" y="261"/>
                      </a:lnTo>
                      <a:lnTo>
                        <a:pt x="190" y="261"/>
                      </a:lnTo>
                      <a:lnTo>
                        <a:pt x="190" y="263"/>
                      </a:lnTo>
                      <a:lnTo>
                        <a:pt x="190" y="266"/>
                      </a:lnTo>
                      <a:lnTo>
                        <a:pt x="190" y="266"/>
                      </a:lnTo>
                      <a:lnTo>
                        <a:pt x="191" y="266"/>
                      </a:lnTo>
                      <a:lnTo>
                        <a:pt x="191" y="266"/>
                      </a:lnTo>
                      <a:lnTo>
                        <a:pt x="191" y="266"/>
                      </a:lnTo>
                      <a:lnTo>
                        <a:pt x="191" y="265"/>
                      </a:lnTo>
                      <a:lnTo>
                        <a:pt x="191" y="263"/>
                      </a:lnTo>
                      <a:lnTo>
                        <a:pt x="193" y="260"/>
                      </a:lnTo>
                      <a:lnTo>
                        <a:pt x="195" y="260"/>
                      </a:lnTo>
                      <a:lnTo>
                        <a:pt x="195" y="260"/>
                      </a:lnTo>
                      <a:lnTo>
                        <a:pt x="195" y="261"/>
                      </a:lnTo>
                      <a:lnTo>
                        <a:pt x="195" y="263"/>
                      </a:lnTo>
                      <a:lnTo>
                        <a:pt x="195" y="265"/>
                      </a:lnTo>
                      <a:lnTo>
                        <a:pt x="197" y="265"/>
                      </a:lnTo>
                      <a:lnTo>
                        <a:pt x="200" y="265"/>
                      </a:lnTo>
                      <a:lnTo>
                        <a:pt x="200" y="263"/>
                      </a:lnTo>
                      <a:lnTo>
                        <a:pt x="200" y="261"/>
                      </a:lnTo>
                      <a:lnTo>
                        <a:pt x="200" y="260"/>
                      </a:lnTo>
                      <a:lnTo>
                        <a:pt x="202" y="258"/>
                      </a:lnTo>
                      <a:lnTo>
                        <a:pt x="203" y="260"/>
                      </a:lnTo>
                      <a:lnTo>
                        <a:pt x="205" y="263"/>
                      </a:lnTo>
                      <a:lnTo>
                        <a:pt x="207" y="261"/>
                      </a:lnTo>
                      <a:lnTo>
                        <a:pt x="208" y="261"/>
                      </a:lnTo>
                      <a:lnTo>
                        <a:pt x="208" y="263"/>
                      </a:lnTo>
                      <a:lnTo>
                        <a:pt x="208" y="265"/>
                      </a:lnTo>
                      <a:lnTo>
                        <a:pt x="208" y="265"/>
                      </a:lnTo>
                      <a:lnTo>
                        <a:pt x="207" y="265"/>
                      </a:lnTo>
                      <a:lnTo>
                        <a:pt x="207" y="265"/>
                      </a:lnTo>
                      <a:lnTo>
                        <a:pt x="207" y="268"/>
                      </a:lnTo>
                      <a:lnTo>
                        <a:pt x="210" y="268"/>
                      </a:lnTo>
                      <a:lnTo>
                        <a:pt x="210" y="270"/>
                      </a:lnTo>
                      <a:lnTo>
                        <a:pt x="210" y="270"/>
                      </a:lnTo>
                      <a:lnTo>
                        <a:pt x="212" y="270"/>
                      </a:lnTo>
                      <a:lnTo>
                        <a:pt x="212" y="272"/>
                      </a:lnTo>
                      <a:lnTo>
                        <a:pt x="212" y="272"/>
                      </a:lnTo>
                      <a:lnTo>
                        <a:pt x="212" y="272"/>
                      </a:lnTo>
                      <a:lnTo>
                        <a:pt x="212" y="273"/>
                      </a:lnTo>
                      <a:lnTo>
                        <a:pt x="212" y="273"/>
                      </a:lnTo>
                      <a:lnTo>
                        <a:pt x="212" y="275"/>
                      </a:lnTo>
                      <a:lnTo>
                        <a:pt x="215" y="277"/>
                      </a:lnTo>
                      <a:lnTo>
                        <a:pt x="215" y="278"/>
                      </a:lnTo>
                      <a:lnTo>
                        <a:pt x="214" y="278"/>
                      </a:lnTo>
                      <a:lnTo>
                        <a:pt x="212" y="278"/>
                      </a:lnTo>
                      <a:lnTo>
                        <a:pt x="210" y="277"/>
                      </a:lnTo>
                      <a:lnTo>
                        <a:pt x="208" y="277"/>
                      </a:lnTo>
                      <a:lnTo>
                        <a:pt x="208" y="277"/>
                      </a:lnTo>
                      <a:lnTo>
                        <a:pt x="207" y="278"/>
                      </a:lnTo>
                      <a:lnTo>
                        <a:pt x="207" y="280"/>
                      </a:lnTo>
                      <a:lnTo>
                        <a:pt x="207" y="280"/>
                      </a:lnTo>
                      <a:lnTo>
                        <a:pt x="207" y="282"/>
                      </a:lnTo>
                      <a:lnTo>
                        <a:pt x="207" y="282"/>
                      </a:lnTo>
                      <a:lnTo>
                        <a:pt x="205" y="282"/>
                      </a:lnTo>
                      <a:lnTo>
                        <a:pt x="205" y="282"/>
                      </a:lnTo>
                      <a:lnTo>
                        <a:pt x="205" y="280"/>
                      </a:lnTo>
                      <a:lnTo>
                        <a:pt x="203" y="280"/>
                      </a:lnTo>
                      <a:lnTo>
                        <a:pt x="203" y="280"/>
                      </a:lnTo>
                      <a:lnTo>
                        <a:pt x="203" y="278"/>
                      </a:lnTo>
                      <a:lnTo>
                        <a:pt x="202" y="277"/>
                      </a:lnTo>
                      <a:lnTo>
                        <a:pt x="200" y="277"/>
                      </a:lnTo>
                      <a:lnTo>
                        <a:pt x="200" y="275"/>
                      </a:lnTo>
                      <a:lnTo>
                        <a:pt x="200" y="273"/>
                      </a:lnTo>
                      <a:lnTo>
                        <a:pt x="198" y="272"/>
                      </a:lnTo>
                      <a:lnTo>
                        <a:pt x="195" y="272"/>
                      </a:lnTo>
                      <a:lnTo>
                        <a:pt x="193" y="272"/>
                      </a:lnTo>
                      <a:lnTo>
                        <a:pt x="193" y="272"/>
                      </a:lnTo>
                      <a:lnTo>
                        <a:pt x="193" y="272"/>
                      </a:lnTo>
                      <a:lnTo>
                        <a:pt x="191" y="272"/>
                      </a:lnTo>
                      <a:lnTo>
                        <a:pt x="191" y="272"/>
                      </a:lnTo>
                      <a:lnTo>
                        <a:pt x="191" y="272"/>
                      </a:lnTo>
                      <a:lnTo>
                        <a:pt x="190" y="270"/>
                      </a:lnTo>
                      <a:lnTo>
                        <a:pt x="190" y="270"/>
                      </a:lnTo>
                      <a:lnTo>
                        <a:pt x="188" y="272"/>
                      </a:lnTo>
                      <a:lnTo>
                        <a:pt x="186" y="272"/>
                      </a:lnTo>
                      <a:lnTo>
                        <a:pt x="185" y="272"/>
                      </a:lnTo>
                      <a:lnTo>
                        <a:pt x="183" y="272"/>
                      </a:lnTo>
                      <a:lnTo>
                        <a:pt x="183" y="272"/>
                      </a:lnTo>
                      <a:lnTo>
                        <a:pt x="185" y="270"/>
                      </a:lnTo>
                      <a:close/>
                      <a:moveTo>
                        <a:pt x="217" y="297"/>
                      </a:moveTo>
                      <a:lnTo>
                        <a:pt x="214" y="297"/>
                      </a:lnTo>
                      <a:lnTo>
                        <a:pt x="208" y="297"/>
                      </a:lnTo>
                      <a:lnTo>
                        <a:pt x="207" y="297"/>
                      </a:lnTo>
                      <a:lnTo>
                        <a:pt x="203" y="297"/>
                      </a:lnTo>
                      <a:lnTo>
                        <a:pt x="203" y="297"/>
                      </a:lnTo>
                      <a:lnTo>
                        <a:pt x="203" y="295"/>
                      </a:lnTo>
                      <a:lnTo>
                        <a:pt x="203" y="294"/>
                      </a:lnTo>
                      <a:lnTo>
                        <a:pt x="203" y="292"/>
                      </a:lnTo>
                      <a:lnTo>
                        <a:pt x="202" y="290"/>
                      </a:lnTo>
                      <a:lnTo>
                        <a:pt x="202" y="290"/>
                      </a:lnTo>
                      <a:lnTo>
                        <a:pt x="198" y="290"/>
                      </a:lnTo>
                      <a:lnTo>
                        <a:pt x="197" y="290"/>
                      </a:lnTo>
                      <a:lnTo>
                        <a:pt x="195" y="290"/>
                      </a:lnTo>
                      <a:lnTo>
                        <a:pt x="195" y="290"/>
                      </a:lnTo>
                      <a:lnTo>
                        <a:pt x="195" y="289"/>
                      </a:lnTo>
                      <a:lnTo>
                        <a:pt x="195" y="289"/>
                      </a:lnTo>
                      <a:lnTo>
                        <a:pt x="191" y="289"/>
                      </a:lnTo>
                      <a:lnTo>
                        <a:pt x="190" y="285"/>
                      </a:lnTo>
                      <a:lnTo>
                        <a:pt x="188" y="283"/>
                      </a:lnTo>
                      <a:lnTo>
                        <a:pt x="188" y="282"/>
                      </a:lnTo>
                      <a:lnTo>
                        <a:pt x="188" y="280"/>
                      </a:lnTo>
                      <a:lnTo>
                        <a:pt x="186" y="280"/>
                      </a:lnTo>
                      <a:lnTo>
                        <a:pt x="185" y="280"/>
                      </a:lnTo>
                      <a:lnTo>
                        <a:pt x="185" y="280"/>
                      </a:lnTo>
                      <a:lnTo>
                        <a:pt x="185" y="278"/>
                      </a:lnTo>
                      <a:lnTo>
                        <a:pt x="185" y="277"/>
                      </a:lnTo>
                      <a:lnTo>
                        <a:pt x="183" y="275"/>
                      </a:lnTo>
                      <a:lnTo>
                        <a:pt x="185" y="275"/>
                      </a:lnTo>
                      <a:lnTo>
                        <a:pt x="186" y="275"/>
                      </a:lnTo>
                      <a:lnTo>
                        <a:pt x="186" y="275"/>
                      </a:lnTo>
                      <a:lnTo>
                        <a:pt x="188" y="275"/>
                      </a:lnTo>
                      <a:lnTo>
                        <a:pt x="188" y="277"/>
                      </a:lnTo>
                      <a:lnTo>
                        <a:pt x="190" y="277"/>
                      </a:lnTo>
                      <a:lnTo>
                        <a:pt x="190" y="277"/>
                      </a:lnTo>
                      <a:lnTo>
                        <a:pt x="190" y="275"/>
                      </a:lnTo>
                      <a:lnTo>
                        <a:pt x="191" y="275"/>
                      </a:lnTo>
                      <a:lnTo>
                        <a:pt x="191" y="277"/>
                      </a:lnTo>
                      <a:lnTo>
                        <a:pt x="193" y="277"/>
                      </a:lnTo>
                      <a:lnTo>
                        <a:pt x="197" y="280"/>
                      </a:lnTo>
                      <a:lnTo>
                        <a:pt x="197" y="280"/>
                      </a:lnTo>
                      <a:lnTo>
                        <a:pt x="198" y="280"/>
                      </a:lnTo>
                      <a:lnTo>
                        <a:pt x="200" y="280"/>
                      </a:lnTo>
                      <a:lnTo>
                        <a:pt x="202" y="282"/>
                      </a:lnTo>
                      <a:lnTo>
                        <a:pt x="197" y="282"/>
                      </a:lnTo>
                      <a:lnTo>
                        <a:pt x="197" y="282"/>
                      </a:lnTo>
                      <a:lnTo>
                        <a:pt x="197" y="282"/>
                      </a:lnTo>
                      <a:lnTo>
                        <a:pt x="195" y="282"/>
                      </a:lnTo>
                      <a:lnTo>
                        <a:pt x="195" y="282"/>
                      </a:lnTo>
                      <a:lnTo>
                        <a:pt x="193" y="283"/>
                      </a:lnTo>
                      <a:lnTo>
                        <a:pt x="195" y="283"/>
                      </a:lnTo>
                      <a:lnTo>
                        <a:pt x="200" y="287"/>
                      </a:lnTo>
                      <a:lnTo>
                        <a:pt x="202" y="289"/>
                      </a:lnTo>
                      <a:lnTo>
                        <a:pt x="203" y="289"/>
                      </a:lnTo>
                      <a:lnTo>
                        <a:pt x="205" y="287"/>
                      </a:lnTo>
                      <a:lnTo>
                        <a:pt x="210" y="285"/>
                      </a:lnTo>
                      <a:lnTo>
                        <a:pt x="210" y="285"/>
                      </a:lnTo>
                      <a:lnTo>
                        <a:pt x="212" y="285"/>
                      </a:lnTo>
                      <a:lnTo>
                        <a:pt x="212" y="287"/>
                      </a:lnTo>
                      <a:lnTo>
                        <a:pt x="212" y="289"/>
                      </a:lnTo>
                      <a:lnTo>
                        <a:pt x="214" y="290"/>
                      </a:lnTo>
                      <a:lnTo>
                        <a:pt x="215" y="290"/>
                      </a:lnTo>
                      <a:lnTo>
                        <a:pt x="217" y="290"/>
                      </a:lnTo>
                      <a:lnTo>
                        <a:pt x="215" y="292"/>
                      </a:lnTo>
                      <a:lnTo>
                        <a:pt x="214" y="292"/>
                      </a:lnTo>
                      <a:lnTo>
                        <a:pt x="215" y="294"/>
                      </a:lnTo>
                      <a:lnTo>
                        <a:pt x="217" y="294"/>
                      </a:lnTo>
                      <a:lnTo>
                        <a:pt x="217" y="294"/>
                      </a:lnTo>
                      <a:lnTo>
                        <a:pt x="219" y="295"/>
                      </a:lnTo>
                      <a:lnTo>
                        <a:pt x="219" y="295"/>
                      </a:lnTo>
                      <a:lnTo>
                        <a:pt x="217" y="297"/>
                      </a:lnTo>
                      <a:close/>
                      <a:moveTo>
                        <a:pt x="302" y="326"/>
                      </a:moveTo>
                      <a:lnTo>
                        <a:pt x="300" y="324"/>
                      </a:lnTo>
                      <a:lnTo>
                        <a:pt x="300" y="324"/>
                      </a:lnTo>
                      <a:lnTo>
                        <a:pt x="298" y="317"/>
                      </a:lnTo>
                      <a:lnTo>
                        <a:pt x="297" y="317"/>
                      </a:lnTo>
                      <a:lnTo>
                        <a:pt x="297" y="319"/>
                      </a:lnTo>
                      <a:lnTo>
                        <a:pt x="293" y="321"/>
                      </a:lnTo>
                      <a:lnTo>
                        <a:pt x="292" y="322"/>
                      </a:lnTo>
                      <a:lnTo>
                        <a:pt x="292" y="322"/>
                      </a:lnTo>
                      <a:lnTo>
                        <a:pt x="292" y="324"/>
                      </a:lnTo>
                      <a:lnTo>
                        <a:pt x="292" y="326"/>
                      </a:lnTo>
                      <a:lnTo>
                        <a:pt x="292" y="326"/>
                      </a:lnTo>
                      <a:lnTo>
                        <a:pt x="292" y="326"/>
                      </a:lnTo>
                      <a:lnTo>
                        <a:pt x="290" y="328"/>
                      </a:lnTo>
                      <a:lnTo>
                        <a:pt x="290" y="328"/>
                      </a:lnTo>
                      <a:lnTo>
                        <a:pt x="288" y="326"/>
                      </a:lnTo>
                      <a:lnTo>
                        <a:pt x="288" y="324"/>
                      </a:lnTo>
                      <a:lnTo>
                        <a:pt x="287" y="326"/>
                      </a:lnTo>
                      <a:lnTo>
                        <a:pt x="287" y="326"/>
                      </a:lnTo>
                      <a:lnTo>
                        <a:pt x="287" y="326"/>
                      </a:lnTo>
                      <a:lnTo>
                        <a:pt x="287" y="328"/>
                      </a:lnTo>
                      <a:lnTo>
                        <a:pt x="287" y="329"/>
                      </a:lnTo>
                      <a:lnTo>
                        <a:pt x="287" y="333"/>
                      </a:lnTo>
                      <a:lnTo>
                        <a:pt x="287" y="334"/>
                      </a:lnTo>
                      <a:lnTo>
                        <a:pt x="287" y="334"/>
                      </a:lnTo>
                      <a:lnTo>
                        <a:pt x="285" y="334"/>
                      </a:lnTo>
                      <a:lnTo>
                        <a:pt x="281" y="331"/>
                      </a:lnTo>
                      <a:lnTo>
                        <a:pt x="280" y="329"/>
                      </a:lnTo>
                      <a:lnTo>
                        <a:pt x="278" y="331"/>
                      </a:lnTo>
                      <a:lnTo>
                        <a:pt x="280" y="333"/>
                      </a:lnTo>
                      <a:lnTo>
                        <a:pt x="281" y="333"/>
                      </a:lnTo>
                      <a:lnTo>
                        <a:pt x="281" y="334"/>
                      </a:lnTo>
                      <a:lnTo>
                        <a:pt x="283" y="336"/>
                      </a:lnTo>
                      <a:lnTo>
                        <a:pt x="285" y="338"/>
                      </a:lnTo>
                      <a:lnTo>
                        <a:pt x="287" y="338"/>
                      </a:lnTo>
                      <a:lnTo>
                        <a:pt x="287" y="336"/>
                      </a:lnTo>
                      <a:lnTo>
                        <a:pt x="288" y="334"/>
                      </a:lnTo>
                      <a:lnTo>
                        <a:pt x="288" y="331"/>
                      </a:lnTo>
                      <a:lnTo>
                        <a:pt x="290" y="331"/>
                      </a:lnTo>
                      <a:lnTo>
                        <a:pt x="292" y="331"/>
                      </a:lnTo>
                      <a:lnTo>
                        <a:pt x="292" y="331"/>
                      </a:lnTo>
                      <a:lnTo>
                        <a:pt x="290" y="333"/>
                      </a:lnTo>
                      <a:lnTo>
                        <a:pt x="290" y="333"/>
                      </a:lnTo>
                      <a:lnTo>
                        <a:pt x="292" y="333"/>
                      </a:lnTo>
                      <a:lnTo>
                        <a:pt x="292" y="333"/>
                      </a:lnTo>
                      <a:lnTo>
                        <a:pt x="292" y="334"/>
                      </a:lnTo>
                      <a:lnTo>
                        <a:pt x="292" y="334"/>
                      </a:lnTo>
                      <a:lnTo>
                        <a:pt x="292" y="336"/>
                      </a:lnTo>
                      <a:lnTo>
                        <a:pt x="292" y="336"/>
                      </a:lnTo>
                      <a:lnTo>
                        <a:pt x="292" y="336"/>
                      </a:lnTo>
                      <a:lnTo>
                        <a:pt x="292" y="336"/>
                      </a:lnTo>
                      <a:lnTo>
                        <a:pt x="293" y="336"/>
                      </a:lnTo>
                      <a:lnTo>
                        <a:pt x="293" y="336"/>
                      </a:lnTo>
                      <a:lnTo>
                        <a:pt x="293" y="336"/>
                      </a:lnTo>
                      <a:lnTo>
                        <a:pt x="297" y="338"/>
                      </a:lnTo>
                      <a:lnTo>
                        <a:pt x="297" y="338"/>
                      </a:lnTo>
                      <a:lnTo>
                        <a:pt x="298" y="338"/>
                      </a:lnTo>
                      <a:lnTo>
                        <a:pt x="300" y="336"/>
                      </a:lnTo>
                      <a:lnTo>
                        <a:pt x="300" y="333"/>
                      </a:lnTo>
                      <a:lnTo>
                        <a:pt x="300" y="333"/>
                      </a:lnTo>
                      <a:lnTo>
                        <a:pt x="300" y="331"/>
                      </a:lnTo>
                      <a:lnTo>
                        <a:pt x="302" y="331"/>
                      </a:lnTo>
                      <a:lnTo>
                        <a:pt x="302" y="329"/>
                      </a:lnTo>
                      <a:lnTo>
                        <a:pt x="302" y="329"/>
                      </a:lnTo>
                      <a:lnTo>
                        <a:pt x="304" y="328"/>
                      </a:lnTo>
                      <a:lnTo>
                        <a:pt x="302" y="328"/>
                      </a:lnTo>
                      <a:lnTo>
                        <a:pt x="302" y="326"/>
                      </a:lnTo>
                      <a:close/>
                      <a:moveTo>
                        <a:pt x="76" y="80"/>
                      </a:moveTo>
                      <a:lnTo>
                        <a:pt x="76" y="80"/>
                      </a:lnTo>
                      <a:lnTo>
                        <a:pt x="76" y="85"/>
                      </a:lnTo>
                      <a:lnTo>
                        <a:pt x="76" y="86"/>
                      </a:lnTo>
                      <a:lnTo>
                        <a:pt x="78" y="86"/>
                      </a:lnTo>
                      <a:lnTo>
                        <a:pt x="79" y="86"/>
                      </a:lnTo>
                      <a:lnTo>
                        <a:pt x="79" y="81"/>
                      </a:lnTo>
                      <a:lnTo>
                        <a:pt x="81" y="80"/>
                      </a:lnTo>
                      <a:lnTo>
                        <a:pt x="81" y="80"/>
                      </a:lnTo>
                      <a:lnTo>
                        <a:pt x="81" y="73"/>
                      </a:lnTo>
                      <a:lnTo>
                        <a:pt x="81" y="73"/>
                      </a:lnTo>
                      <a:lnTo>
                        <a:pt x="81" y="71"/>
                      </a:lnTo>
                      <a:lnTo>
                        <a:pt x="79" y="71"/>
                      </a:lnTo>
                      <a:lnTo>
                        <a:pt x="79" y="71"/>
                      </a:lnTo>
                      <a:lnTo>
                        <a:pt x="79" y="76"/>
                      </a:lnTo>
                      <a:lnTo>
                        <a:pt x="79" y="76"/>
                      </a:lnTo>
                      <a:lnTo>
                        <a:pt x="78" y="78"/>
                      </a:lnTo>
                      <a:lnTo>
                        <a:pt x="76" y="78"/>
                      </a:lnTo>
                      <a:lnTo>
                        <a:pt x="74" y="78"/>
                      </a:lnTo>
                      <a:lnTo>
                        <a:pt x="74" y="78"/>
                      </a:lnTo>
                      <a:lnTo>
                        <a:pt x="74" y="80"/>
                      </a:lnTo>
                      <a:lnTo>
                        <a:pt x="76" y="80"/>
                      </a:lnTo>
                      <a:close/>
                      <a:moveTo>
                        <a:pt x="25" y="29"/>
                      </a:moveTo>
                      <a:lnTo>
                        <a:pt x="23" y="29"/>
                      </a:lnTo>
                      <a:lnTo>
                        <a:pt x="23" y="27"/>
                      </a:lnTo>
                      <a:lnTo>
                        <a:pt x="22" y="27"/>
                      </a:lnTo>
                      <a:lnTo>
                        <a:pt x="22" y="25"/>
                      </a:lnTo>
                      <a:lnTo>
                        <a:pt x="23" y="22"/>
                      </a:lnTo>
                      <a:lnTo>
                        <a:pt x="23" y="20"/>
                      </a:lnTo>
                      <a:lnTo>
                        <a:pt x="23" y="19"/>
                      </a:lnTo>
                      <a:lnTo>
                        <a:pt x="22" y="15"/>
                      </a:lnTo>
                      <a:lnTo>
                        <a:pt x="22" y="12"/>
                      </a:lnTo>
                      <a:lnTo>
                        <a:pt x="23" y="8"/>
                      </a:lnTo>
                      <a:lnTo>
                        <a:pt x="22" y="7"/>
                      </a:lnTo>
                      <a:lnTo>
                        <a:pt x="22" y="7"/>
                      </a:lnTo>
                      <a:lnTo>
                        <a:pt x="22" y="7"/>
                      </a:lnTo>
                      <a:lnTo>
                        <a:pt x="20" y="3"/>
                      </a:lnTo>
                      <a:lnTo>
                        <a:pt x="18" y="3"/>
                      </a:lnTo>
                      <a:lnTo>
                        <a:pt x="15" y="2"/>
                      </a:lnTo>
                      <a:lnTo>
                        <a:pt x="13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2"/>
                      </a:lnTo>
                      <a:lnTo>
                        <a:pt x="8" y="3"/>
                      </a:lnTo>
                      <a:lnTo>
                        <a:pt x="8" y="5"/>
                      </a:lnTo>
                      <a:lnTo>
                        <a:pt x="8" y="7"/>
                      </a:lnTo>
                      <a:lnTo>
                        <a:pt x="8" y="8"/>
                      </a:lnTo>
                      <a:lnTo>
                        <a:pt x="6" y="8"/>
                      </a:lnTo>
                      <a:lnTo>
                        <a:pt x="5" y="10"/>
                      </a:lnTo>
                      <a:lnTo>
                        <a:pt x="3" y="10"/>
                      </a:lnTo>
                      <a:lnTo>
                        <a:pt x="1" y="10"/>
                      </a:lnTo>
                      <a:lnTo>
                        <a:pt x="1" y="12"/>
                      </a:lnTo>
                      <a:lnTo>
                        <a:pt x="1" y="13"/>
                      </a:lnTo>
                      <a:lnTo>
                        <a:pt x="1" y="13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1" y="17"/>
                      </a:lnTo>
                      <a:lnTo>
                        <a:pt x="1" y="17"/>
                      </a:lnTo>
                      <a:lnTo>
                        <a:pt x="1" y="20"/>
                      </a:lnTo>
                      <a:lnTo>
                        <a:pt x="1" y="22"/>
                      </a:lnTo>
                      <a:lnTo>
                        <a:pt x="0" y="24"/>
                      </a:lnTo>
                      <a:lnTo>
                        <a:pt x="0" y="25"/>
                      </a:lnTo>
                      <a:lnTo>
                        <a:pt x="0" y="29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1" y="32"/>
                      </a:lnTo>
                      <a:lnTo>
                        <a:pt x="3" y="34"/>
                      </a:lnTo>
                      <a:lnTo>
                        <a:pt x="3" y="35"/>
                      </a:lnTo>
                      <a:lnTo>
                        <a:pt x="3" y="39"/>
                      </a:lnTo>
                      <a:lnTo>
                        <a:pt x="3" y="41"/>
                      </a:lnTo>
                      <a:lnTo>
                        <a:pt x="1" y="41"/>
                      </a:lnTo>
                      <a:lnTo>
                        <a:pt x="3" y="44"/>
                      </a:lnTo>
                      <a:lnTo>
                        <a:pt x="3" y="46"/>
                      </a:lnTo>
                      <a:lnTo>
                        <a:pt x="5" y="47"/>
                      </a:lnTo>
                      <a:lnTo>
                        <a:pt x="6" y="47"/>
                      </a:lnTo>
                      <a:lnTo>
                        <a:pt x="15" y="44"/>
                      </a:lnTo>
                      <a:lnTo>
                        <a:pt x="17" y="42"/>
                      </a:lnTo>
                      <a:lnTo>
                        <a:pt x="17" y="42"/>
                      </a:lnTo>
                      <a:lnTo>
                        <a:pt x="18" y="42"/>
                      </a:lnTo>
                      <a:lnTo>
                        <a:pt x="18" y="41"/>
                      </a:lnTo>
                      <a:lnTo>
                        <a:pt x="18" y="41"/>
                      </a:lnTo>
                      <a:lnTo>
                        <a:pt x="20" y="41"/>
                      </a:lnTo>
                      <a:lnTo>
                        <a:pt x="22" y="39"/>
                      </a:lnTo>
                      <a:lnTo>
                        <a:pt x="23" y="39"/>
                      </a:lnTo>
                      <a:lnTo>
                        <a:pt x="23" y="39"/>
                      </a:lnTo>
                      <a:lnTo>
                        <a:pt x="23" y="37"/>
                      </a:lnTo>
                      <a:lnTo>
                        <a:pt x="23" y="35"/>
                      </a:lnTo>
                      <a:lnTo>
                        <a:pt x="23" y="35"/>
                      </a:lnTo>
                      <a:lnTo>
                        <a:pt x="25" y="35"/>
                      </a:lnTo>
                      <a:lnTo>
                        <a:pt x="25" y="34"/>
                      </a:lnTo>
                      <a:lnTo>
                        <a:pt x="25" y="32"/>
                      </a:lnTo>
                      <a:lnTo>
                        <a:pt x="25" y="30"/>
                      </a:lnTo>
                      <a:lnTo>
                        <a:pt x="25" y="30"/>
                      </a:lnTo>
                      <a:lnTo>
                        <a:pt x="25" y="29"/>
                      </a:lnTo>
                      <a:lnTo>
                        <a:pt x="25" y="29"/>
                      </a:lnTo>
                      <a:close/>
                      <a:moveTo>
                        <a:pt x="378" y="80"/>
                      </a:moveTo>
                      <a:lnTo>
                        <a:pt x="378" y="80"/>
                      </a:lnTo>
                      <a:lnTo>
                        <a:pt x="378" y="78"/>
                      </a:lnTo>
                      <a:lnTo>
                        <a:pt x="373" y="80"/>
                      </a:lnTo>
                      <a:lnTo>
                        <a:pt x="371" y="80"/>
                      </a:lnTo>
                      <a:lnTo>
                        <a:pt x="368" y="80"/>
                      </a:lnTo>
                      <a:lnTo>
                        <a:pt x="368" y="81"/>
                      </a:lnTo>
                      <a:lnTo>
                        <a:pt x="366" y="81"/>
                      </a:lnTo>
                      <a:lnTo>
                        <a:pt x="366" y="81"/>
                      </a:lnTo>
                      <a:lnTo>
                        <a:pt x="366" y="81"/>
                      </a:lnTo>
                      <a:lnTo>
                        <a:pt x="366" y="83"/>
                      </a:lnTo>
                      <a:lnTo>
                        <a:pt x="366" y="83"/>
                      </a:lnTo>
                      <a:lnTo>
                        <a:pt x="368" y="85"/>
                      </a:lnTo>
                      <a:lnTo>
                        <a:pt x="368" y="85"/>
                      </a:lnTo>
                      <a:lnTo>
                        <a:pt x="368" y="85"/>
                      </a:lnTo>
                      <a:lnTo>
                        <a:pt x="370" y="85"/>
                      </a:lnTo>
                      <a:lnTo>
                        <a:pt x="371" y="85"/>
                      </a:lnTo>
                      <a:lnTo>
                        <a:pt x="371" y="86"/>
                      </a:lnTo>
                      <a:lnTo>
                        <a:pt x="375" y="88"/>
                      </a:lnTo>
                      <a:lnTo>
                        <a:pt x="375" y="86"/>
                      </a:lnTo>
                      <a:lnTo>
                        <a:pt x="375" y="85"/>
                      </a:lnTo>
                      <a:lnTo>
                        <a:pt x="377" y="83"/>
                      </a:lnTo>
                      <a:lnTo>
                        <a:pt x="377" y="83"/>
                      </a:lnTo>
                      <a:lnTo>
                        <a:pt x="377" y="83"/>
                      </a:lnTo>
                      <a:lnTo>
                        <a:pt x="377" y="81"/>
                      </a:lnTo>
                      <a:lnTo>
                        <a:pt x="377" y="81"/>
                      </a:lnTo>
                      <a:lnTo>
                        <a:pt x="378" y="80"/>
                      </a:lnTo>
                      <a:close/>
                      <a:moveTo>
                        <a:pt x="343" y="29"/>
                      </a:moveTo>
                      <a:lnTo>
                        <a:pt x="346" y="27"/>
                      </a:lnTo>
                      <a:lnTo>
                        <a:pt x="348" y="27"/>
                      </a:lnTo>
                      <a:lnTo>
                        <a:pt x="348" y="29"/>
                      </a:lnTo>
                      <a:lnTo>
                        <a:pt x="348" y="30"/>
                      </a:lnTo>
                      <a:lnTo>
                        <a:pt x="349" y="32"/>
                      </a:lnTo>
                      <a:lnTo>
                        <a:pt x="349" y="34"/>
                      </a:lnTo>
                      <a:lnTo>
                        <a:pt x="349" y="35"/>
                      </a:lnTo>
                      <a:lnTo>
                        <a:pt x="348" y="39"/>
                      </a:lnTo>
                      <a:lnTo>
                        <a:pt x="348" y="39"/>
                      </a:lnTo>
                      <a:lnTo>
                        <a:pt x="349" y="39"/>
                      </a:lnTo>
                      <a:lnTo>
                        <a:pt x="351" y="39"/>
                      </a:lnTo>
                      <a:lnTo>
                        <a:pt x="353" y="41"/>
                      </a:lnTo>
                      <a:lnTo>
                        <a:pt x="353" y="42"/>
                      </a:lnTo>
                      <a:lnTo>
                        <a:pt x="353" y="44"/>
                      </a:lnTo>
                      <a:lnTo>
                        <a:pt x="354" y="44"/>
                      </a:lnTo>
                      <a:lnTo>
                        <a:pt x="354" y="44"/>
                      </a:lnTo>
                      <a:lnTo>
                        <a:pt x="356" y="44"/>
                      </a:lnTo>
                      <a:lnTo>
                        <a:pt x="358" y="46"/>
                      </a:lnTo>
                      <a:lnTo>
                        <a:pt x="358" y="46"/>
                      </a:lnTo>
                      <a:lnTo>
                        <a:pt x="360" y="47"/>
                      </a:lnTo>
                      <a:lnTo>
                        <a:pt x="358" y="49"/>
                      </a:lnTo>
                      <a:lnTo>
                        <a:pt x="358" y="51"/>
                      </a:lnTo>
                      <a:lnTo>
                        <a:pt x="360" y="51"/>
                      </a:lnTo>
                      <a:lnTo>
                        <a:pt x="363" y="54"/>
                      </a:lnTo>
                      <a:lnTo>
                        <a:pt x="361" y="56"/>
                      </a:lnTo>
                      <a:lnTo>
                        <a:pt x="361" y="58"/>
                      </a:lnTo>
                      <a:lnTo>
                        <a:pt x="365" y="58"/>
                      </a:lnTo>
                      <a:lnTo>
                        <a:pt x="368" y="59"/>
                      </a:lnTo>
                      <a:lnTo>
                        <a:pt x="370" y="59"/>
                      </a:lnTo>
                      <a:lnTo>
                        <a:pt x="371" y="58"/>
                      </a:lnTo>
                      <a:lnTo>
                        <a:pt x="373" y="58"/>
                      </a:lnTo>
                      <a:lnTo>
                        <a:pt x="373" y="58"/>
                      </a:lnTo>
                      <a:lnTo>
                        <a:pt x="375" y="54"/>
                      </a:lnTo>
                      <a:lnTo>
                        <a:pt x="375" y="54"/>
                      </a:lnTo>
                      <a:lnTo>
                        <a:pt x="377" y="54"/>
                      </a:lnTo>
                      <a:lnTo>
                        <a:pt x="377" y="54"/>
                      </a:lnTo>
                      <a:lnTo>
                        <a:pt x="378" y="54"/>
                      </a:lnTo>
                      <a:lnTo>
                        <a:pt x="380" y="54"/>
                      </a:lnTo>
                      <a:lnTo>
                        <a:pt x="382" y="56"/>
                      </a:lnTo>
                      <a:lnTo>
                        <a:pt x="383" y="56"/>
                      </a:lnTo>
                      <a:lnTo>
                        <a:pt x="385" y="56"/>
                      </a:lnTo>
                      <a:lnTo>
                        <a:pt x="385" y="54"/>
                      </a:lnTo>
                      <a:lnTo>
                        <a:pt x="383" y="54"/>
                      </a:lnTo>
                      <a:lnTo>
                        <a:pt x="382" y="52"/>
                      </a:lnTo>
                      <a:lnTo>
                        <a:pt x="383" y="51"/>
                      </a:lnTo>
                      <a:lnTo>
                        <a:pt x="385" y="52"/>
                      </a:lnTo>
                      <a:lnTo>
                        <a:pt x="387" y="52"/>
                      </a:lnTo>
                      <a:lnTo>
                        <a:pt x="387" y="51"/>
                      </a:lnTo>
                      <a:lnTo>
                        <a:pt x="385" y="47"/>
                      </a:lnTo>
                      <a:lnTo>
                        <a:pt x="383" y="46"/>
                      </a:lnTo>
                      <a:lnTo>
                        <a:pt x="383" y="44"/>
                      </a:lnTo>
                      <a:lnTo>
                        <a:pt x="382" y="46"/>
                      </a:lnTo>
                      <a:lnTo>
                        <a:pt x="380" y="47"/>
                      </a:lnTo>
                      <a:lnTo>
                        <a:pt x="378" y="47"/>
                      </a:lnTo>
                      <a:lnTo>
                        <a:pt x="377" y="47"/>
                      </a:lnTo>
                      <a:lnTo>
                        <a:pt x="378" y="46"/>
                      </a:lnTo>
                      <a:lnTo>
                        <a:pt x="382" y="44"/>
                      </a:lnTo>
                      <a:lnTo>
                        <a:pt x="383" y="42"/>
                      </a:lnTo>
                      <a:lnTo>
                        <a:pt x="383" y="35"/>
                      </a:lnTo>
                      <a:lnTo>
                        <a:pt x="383" y="32"/>
                      </a:lnTo>
                      <a:lnTo>
                        <a:pt x="375" y="32"/>
                      </a:lnTo>
                      <a:lnTo>
                        <a:pt x="371" y="30"/>
                      </a:lnTo>
                      <a:lnTo>
                        <a:pt x="370" y="29"/>
                      </a:lnTo>
                      <a:lnTo>
                        <a:pt x="370" y="27"/>
                      </a:lnTo>
                      <a:lnTo>
                        <a:pt x="353" y="12"/>
                      </a:lnTo>
                      <a:lnTo>
                        <a:pt x="349" y="15"/>
                      </a:lnTo>
                      <a:lnTo>
                        <a:pt x="348" y="15"/>
                      </a:lnTo>
                      <a:lnTo>
                        <a:pt x="348" y="15"/>
                      </a:lnTo>
                      <a:lnTo>
                        <a:pt x="346" y="15"/>
                      </a:lnTo>
                      <a:lnTo>
                        <a:pt x="346" y="13"/>
                      </a:lnTo>
                      <a:lnTo>
                        <a:pt x="346" y="15"/>
                      </a:lnTo>
                      <a:lnTo>
                        <a:pt x="346" y="15"/>
                      </a:lnTo>
                      <a:lnTo>
                        <a:pt x="346" y="17"/>
                      </a:lnTo>
                      <a:lnTo>
                        <a:pt x="348" y="17"/>
                      </a:lnTo>
                      <a:lnTo>
                        <a:pt x="346" y="19"/>
                      </a:lnTo>
                      <a:lnTo>
                        <a:pt x="344" y="19"/>
                      </a:lnTo>
                      <a:lnTo>
                        <a:pt x="346" y="20"/>
                      </a:lnTo>
                      <a:lnTo>
                        <a:pt x="344" y="22"/>
                      </a:lnTo>
                      <a:lnTo>
                        <a:pt x="341" y="22"/>
                      </a:lnTo>
                      <a:lnTo>
                        <a:pt x="339" y="24"/>
                      </a:lnTo>
                      <a:lnTo>
                        <a:pt x="337" y="25"/>
                      </a:lnTo>
                      <a:lnTo>
                        <a:pt x="336" y="25"/>
                      </a:lnTo>
                      <a:lnTo>
                        <a:pt x="341" y="29"/>
                      </a:lnTo>
                      <a:lnTo>
                        <a:pt x="343" y="29"/>
                      </a:lnTo>
                      <a:close/>
                      <a:moveTo>
                        <a:pt x="397" y="71"/>
                      </a:moveTo>
                      <a:lnTo>
                        <a:pt x="395" y="68"/>
                      </a:lnTo>
                      <a:lnTo>
                        <a:pt x="394" y="68"/>
                      </a:lnTo>
                      <a:lnTo>
                        <a:pt x="392" y="68"/>
                      </a:lnTo>
                      <a:lnTo>
                        <a:pt x="392" y="66"/>
                      </a:lnTo>
                      <a:lnTo>
                        <a:pt x="387" y="63"/>
                      </a:lnTo>
                      <a:lnTo>
                        <a:pt x="387" y="63"/>
                      </a:lnTo>
                      <a:lnTo>
                        <a:pt x="385" y="63"/>
                      </a:lnTo>
                      <a:lnTo>
                        <a:pt x="385" y="63"/>
                      </a:lnTo>
                      <a:lnTo>
                        <a:pt x="383" y="64"/>
                      </a:lnTo>
                      <a:lnTo>
                        <a:pt x="383" y="64"/>
                      </a:lnTo>
                      <a:lnTo>
                        <a:pt x="382" y="64"/>
                      </a:lnTo>
                      <a:lnTo>
                        <a:pt x="380" y="64"/>
                      </a:lnTo>
                      <a:lnTo>
                        <a:pt x="375" y="66"/>
                      </a:lnTo>
                      <a:lnTo>
                        <a:pt x="375" y="68"/>
                      </a:lnTo>
                      <a:lnTo>
                        <a:pt x="375" y="68"/>
                      </a:lnTo>
                      <a:lnTo>
                        <a:pt x="371" y="66"/>
                      </a:lnTo>
                      <a:lnTo>
                        <a:pt x="371" y="66"/>
                      </a:lnTo>
                      <a:lnTo>
                        <a:pt x="370" y="66"/>
                      </a:lnTo>
                      <a:lnTo>
                        <a:pt x="365" y="66"/>
                      </a:lnTo>
                      <a:lnTo>
                        <a:pt x="363" y="66"/>
                      </a:lnTo>
                      <a:lnTo>
                        <a:pt x="358" y="69"/>
                      </a:lnTo>
                      <a:lnTo>
                        <a:pt x="358" y="69"/>
                      </a:lnTo>
                      <a:lnTo>
                        <a:pt x="358" y="73"/>
                      </a:lnTo>
                      <a:lnTo>
                        <a:pt x="358" y="73"/>
                      </a:lnTo>
                      <a:lnTo>
                        <a:pt x="358" y="73"/>
                      </a:lnTo>
                      <a:lnTo>
                        <a:pt x="360" y="73"/>
                      </a:lnTo>
                      <a:lnTo>
                        <a:pt x="361" y="73"/>
                      </a:lnTo>
                      <a:lnTo>
                        <a:pt x="361" y="75"/>
                      </a:lnTo>
                      <a:lnTo>
                        <a:pt x="363" y="75"/>
                      </a:lnTo>
                      <a:lnTo>
                        <a:pt x="365" y="75"/>
                      </a:lnTo>
                      <a:lnTo>
                        <a:pt x="370" y="75"/>
                      </a:lnTo>
                      <a:lnTo>
                        <a:pt x="371" y="75"/>
                      </a:lnTo>
                      <a:lnTo>
                        <a:pt x="371" y="75"/>
                      </a:lnTo>
                      <a:lnTo>
                        <a:pt x="373" y="75"/>
                      </a:lnTo>
                      <a:lnTo>
                        <a:pt x="373" y="75"/>
                      </a:lnTo>
                      <a:lnTo>
                        <a:pt x="373" y="75"/>
                      </a:lnTo>
                      <a:lnTo>
                        <a:pt x="375" y="75"/>
                      </a:lnTo>
                      <a:lnTo>
                        <a:pt x="375" y="75"/>
                      </a:lnTo>
                      <a:lnTo>
                        <a:pt x="377" y="75"/>
                      </a:lnTo>
                      <a:lnTo>
                        <a:pt x="377" y="75"/>
                      </a:lnTo>
                      <a:lnTo>
                        <a:pt x="377" y="76"/>
                      </a:lnTo>
                      <a:lnTo>
                        <a:pt x="383" y="73"/>
                      </a:lnTo>
                      <a:lnTo>
                        <a:pt x="385" y="75"/>
                      </a:lnTo>
                      <a:lnTo>
                        <a:pt x="387" y="76"/>
                      </a:lnTo>
                      <a:lnTo>
                        <a:pt x="387" y="80"/>
                      </a:lnTo>
                      <a:lnTo>
                        <a:pt x="388" y="78"/>
                      </a:lnTo>
                      <a:lnTo>
                        <a:pt x="390" y="78"/>
                      </a:lnTo>
                      <a:lnTo>
                        <a:pt x="390" y="78"/>
                      </a:lnTo>
                      <a:lnTo>
                        <a:pt x="392" y="78"/>
                      </a:lnTo>
                      <a:lnTo>
                        <a:pt x="392" y="78"/>
                      </a:lnTo>
                      <a:lnTo>
                        <a:pt x="394" y="76"/>
                      </a:lnTo>
                      <a:lnTo>
                        <a:pt x="394" y="75"/>
                      </a:lnTo>
                      <a:lnTo>
                        <a:pt x="394" y="75"/>
                      </a:lnTo>
                      <a:lnTo>
                        <a:pt x="395" y="75"/>
                      </a:lnTo>
                      <a:lnTo>
                        <a:pt x="397" y="73"/>
                      </a:lnTo>
                      <a:lnTo>
                        <a:pt x="397" y="73"/>
                      </a:lnTo>
                      <a:lnTo>
                        <a:pt x="397" y="75"/>
                      </a:lnTo>
                      <a:lnTo>
                        <a:pt x="399" y="75"/>
                      </a:lnTo>
                      <a:lnTo>
                        <a:pt x="399" y="75"/>
                      </a:lnTo>
                      <a:lnTo>
                        <a:pt x="399" y="73"/>
                      </a:lnTo>
                      <a:lnTo>
                        <a:pt x="397" y="71"/>
                      </a:lnTo>
                      <a:close/>
                      <a:moveTo>
                        <a:pt x="86" y="76"/>
                      </a:moveTo>
                      <a:lnTo>
                        <a:pt x="88" y="76"/>
                      </a:lnTo>
                      <a:lnTo>
                        <a:pt x="91" y="76"/>
                      </a:lnTo>
                      <a:lnTo>
                        <a:pt x="91" y="76"/>
                      </a:lnTo>
                      <a:lnTo>
                        <a:pt x="91" y="76"/>
                      </a:lnTo>
                      <a:lnTo>
                        <a:pt x="93" y="76"/>
                      </a:lnTo>
                      <a:lnTo>
                        <a:pt x="95" y="75"/>
                      </a:lnTo>
                      <a:lnTo>
                        <a:pt x="95" y="75"/>
                      </a:lnTo>
                      <a:lnTo>
                        <a:pt x="95" y="75"/>
                      </a:lnTo>
                      <a:lnTo>
                        <a:pt x="95" y="73"/>
                      </a:lnTo>
                      <a:lnTo>
                        <a:pt x="96" y="71"/>
                      </a:lnTo>
                      <a:lnTo>
                        <a:pt x="96" y="71"/>
                      </a:lnTo>
                      <a:lnTo>
                        <a:pt x="95" y="69"/>
                      </a:lnTo>
                      <a:lnTo>
                        <a:pt x="93" y="69"/>
                      </a:lnTo>
                      <a:lnTo>
                        <a:pt x="93" y="69"/>
                      </a:lnTo>
                      <a:lnTo>
                        <a:pt x="90" y="69"/>
                      </a:lnTo>
                      <a:lnTo>
                        <a:pt x="90" y="69"/>
                      </a:lnTo>
                      <a:lnTo>
                        <a:pt x="88" y="69"/>
                      </a:lnTo>
                      <a:lnTo>
                        <a:pt x="88" y="69"/>
                      </a:lnTo>
                      <a:lnTo>
                        <a:pt x="88" y="69"/>
                      </a:lnTo>
                      <a:lnTo>
                        <a:pt x="90" y="71"/>
                      </a:lnTo>
                      <a:lnTo>
                        <a:pt x="90" y="71"/>
                      </a:lnTo>
                      <a:lnTo>
                        <a:pt x="88" y="71"/>
                      </a:lnTo>
                      <a:lnTo>
                        <a:pt x="88" y="73"/>
                      </a:lnTo>
                      <a:lnTo>
                        <a:pt x="86" y="73"/>
                      </a:lnTo>
                      <a:lnTo>
                        <a:pt x="84" y="73"/>
                      </a:lnTo>
                      <a:lnTo>
                        <a:pt x="84" y="73"/>
                      </a:lnTo>
                      <a:lnTo>
                        <a:pt x="86" y="75"/>
                      </a:lnTo>
                      <a:lnTo>
                        <a:pt x="86" y="76"/>
                      </a:lnTo>
                      <a:close/>
                      <a:moveTo>
                        <a:pt x="93" y="90"/>
                      </a:moveTo>
                      <a:lnTo>
                        <a:pt x="93" y="90"/>
                      </a:lnTo>
                      <a:lnTo>
                        <a:pt x="91" y="90"/>
                      </a:lnTo>
                      <a:lnTo>
                        <a:pt x="88" y="93"/>
                      </a:lnTo>
                      <a:lnTo>
                        <a:pt x="88" y="93"/>
                      </a:lnTo>
                      <a:lnTo>
                        <a:pt x="88" y="98"/>
                      </a:lnTo>
                      <a:lnTo>
                        <a:pt x="88" y="98"/>
                      </a:lnTo>
                      <a:lnTo>
                        <a:pt x="90" y="98"/>
                      </a:lnTo>
                      <a:lnTo>
                        <a:pt x="90" y="98"/>
                      </a:lnTo>
                      <a:lnTo>
                        <a:pt x="90" y="98"/>
                      </a:lnTo>
                      <a:lnTo>
                        <a:pt x="91" y="98"/>
                      </a:lnTo>
                      <a:lnTo>
                        <a:pt x="91" y="98"/>
                      </a:lnTo>
                      <a:lnTo>
                        <a:pt x="93" y="98"/>
                      </a:lnTo>
                      <a:lnTo>
                        <a:pt x="93" y="98"/>
                      </a:lnTo>
                      <a:lnTo>
                        <a:pt x="98" y="97"/>
                      </a:lnTo>
                      <a:lnTo>
                        <a:pt x="100" y="97"/>
                      </a:lnTo>
                      <a:lnTo>
                        <a:pt x="101" y="97"/>
                      </a:lnTo>
                      <a:lnTo>
                        <a:pt x="105" y="97"/>
                      </a:lnTo>
                      <a:lnTo>
                        <a:pt x="105" y="97"/>
                      </a:lnTo>
                      <a:lnTo>
                        <a:pt x="103" y="95"/>
                      </a:lnTo>
                      <a:lnTo>
                        <a:pt x="101" y="95"/>
                      </a:lnTo>
                      <a:lnTo>
                        <a:pt x="100" y="93"/>
                      </a:lnTo>
                      <a:lnTo>
                        <a:pt x="98" y="93"/>
                      </a:lnTo>
                      <a:lnTo>
                        <a:pt x="96" y="92"/>
                      </a:lnTo>
                      <a:lnTo>
                        <a:pt x="96" y="92"/>
                      </a:lnTo>
                      <a:lnTo>
                        <a:pt x="95" y="92"/>
                      </a:lnTo>
                      <a:lnTo>
                        <a:pt x="93" y="90"/>
                      </a:lnTo>
                      <a:close/>
                    </a:path>
                  </a:pathLst>
                </a:custGeom>
                <a:grpFill/>
                <a:ln w="4763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" name="Freeform 8">
                  <a:extLst>
                    <a:ext uri="{FF2B5EF4-FFF2-40B4-BE49-F238E27FC236}">
                      <a16:creationId xmlns:a16="http://schemas.microsoft.com/office/drawing/2014/main" id="{49063A51-D4A5-4CA3-9EBD-709869B1CA0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208838" y="3175000"/>
                  <a:ext cx="1641475" cy="1652588"/>
                </a:xfrm>
                <a:custGeom>
                  <a:avLst/>
                  <a:gdLst>
                    <a:gd name="T0" fmla="*/ 399 w 1034"/>
                    <a:gd name="T1" fmla="*/ 542 h 1041"/>
                    <a:gd name="T2" fmla="*/ 477 w 1034"/>
                    <a:gd name="T3" fmla="*/ 664 h 1041"/>
                    <a:gd name="T4" fmla="*/ 718 w 1034"/>
                    <a:gd name="T5" fmla="*/ 735 h 1041"/>
                    <a:gd name="T6" fmla="*/ 757 w 1034"/>
                    <a:gd name="T7" fmla="*/ 842 h 1041"/>
                    <a:gd name="T8" fmla="*/ 742 w 1034"/>
                    <a:gd name="T9" fmla="*/ 825 h 1041"/>
                    <a:gd name="T10" fmla="*/ 667 w 1034"/>
                    <a:gd name="T11" fmla="*/ 839 h 1041"/>
                    <a:gd name="T12" fmla="*/ 664 w 1034"/>
                    <a:gd name="T13" fmla="*/ 866 h 1041"/>
                    <a:gd name="T14" fmla="*/ 700 w 1034"/>
                    <a:gd name="T15" fmla="*/ 866 h 1041"/>
                    <a:gd name="T16" fmla="*/ 742 w 1034"/>
                    <a:gd name="T17" fmla="*/ 859 h 1041"/>
                    <a:gd name="T18" fmla="*/ 786 w 1034"/>
                    <a:gd name="T19" fmla="*/ 847 h 1041"/>
                    <a:gd name="T20" fmla="*/ 146 w 1034"/>
                    <a:gd name="T21" fmla="*/ 484 h 1041"/>
                    <a:gd name="T22" fmla="*/ 301 w 1034"/>
                    <a:gd name="T23" fmla="*/ 519 h 1041"/>
                    <a:gd name="T24" fmla="*/ 345 w 1034"/>
                    <a:gd name="T25" fmla="*/ 526 h 1041"/>
                    <a:gd name="T26" fmla="*/ 382 w 1034"/>
                    <a:gd name="T27" fmla="*/ 535 h 1041"/>
                    <a:gd name="T28" fmla="*/ 394 w 1034"/>
                    <a:gd name="T29" fmla="*/ 531 h 1041"/>
                    <a:gd name="T30" fmla="*/ 411 w 1034"/>
                    <a:gd name="T31" fmla="*/ 536 h 1041"/>
                    <a:gd name="T32" fmla="*/ 419 w 1034"/>
                    <a:gd name="T33" fmla="*/ 557 h 1041"/>
                    <a:gd name="T34" fmla="*/ 435 w 1034"/>
                    <a:gd name="T35" fmla="*/ 557 h 1041"/>
                    <a:gd name="T36" fmla="*/ 448 w 1034"/>
                    <a:gd name="T37" fmla="*/ 586 h 1041"/>
                    <a:gd name="T38" fmla="*/ 438 w 1034"/>
                    <a:gd name="T39" fmla="*/ 598 h 1041"/>
                    <a:gd name="T40" fmla="*/ 455 w 1034"/>
                    <a:gd name="T41" fmla="*/ 618 h 1041"/>
                    <a:gd name="T42" fmla="*/ 486 w 1034"/>
                    <a:gd name="T43" fmla="*/ 621 h 1041"/>
                    <a:gd name="T44" fmla="*/ 501 w 1034"/>
                    <a:gd name="T45" fmla="*/ 633 h 1041"/>
                    <a:gd name="T46" fmla="*/ 535 w 1034"/>
                    <a:gd name="T47" fmla="*/ 686 h 1041"/>
                    <a:gd name="T48" fmla="*/ 550 w 1034"/>
                    <a:gd name="T49" fmla="*/ 732 h 1041"/>
                    <a:gd name="T50" fmla="*/ 555 w 1034"/>
                    <a:gd name="T51" fmla="*/ 744 h 1041"/>
                    <a:gd name="T52" fmla="*/ 533 w 1034"/>
                    <a:gd name="T53" fmla="*/ 728 h 1041"/>
                    <a:gd name="T54" fmla="*/ 548 w 1034"/>
                    <a:gd name="T55" fmla="*/ 749 h 1041"/>
                    <a:gd name="T56" fmla="*/ 591 w 1034"/>
                    <a:gd name="T57" fmla="*/ 767 h 1041"/>
                    <a:gd name="T58" fmla="*/ 604 w 1034"/>
                    <a:gd name="T59" fmla="*/ 754 h 1041"/>
                    <a:gd name="T60" fmla="*/ 593 w 1034"/>
                    <a:gd name="T61" fmla="*/ 755 h 1041"/>
                    <a:gd name="T62" fmla="*/ 611 w 1034"/>
                    <a:gd name="T63" fmla="*/ 735 h 1041"/>
                    <a:gd name="T64" fmla="*/ 640 w 1034"/>
                    <a:gd name="T65" fmla="*/ 691 h 1041"/>
                    <a:gd name="T66" fmla="*/ 681 w 1034"/>
                    <a:gd name="T67" fmla="*/ 671 h 1041"/>
                    <a:gd name="T68" fmla="*/ 703 w 1034"/>
                    <a:gd name="T69" fmla="*/ 664 h 1041"/>
                    <a:gd name="T70" fmla="*/ 740 w 1034"/>
                    <a:gd name="T71" fmla="*/ 603 h 1041"/>
                    <a:gd name="T72" fmla="*/ 759 w 1034"/>
                    <a:gd name="T73" fmla="*/ 591 h 1041"/>
                    <a:gd name="T74" fmla="*/ 759 w 1034"/>
                    <a:gd name="T75" fmla="*/ 569 h 1041"/>
                    <a:gd name="T76" fmla="*/ 773 w 1034"/>
                    <a:gd name="T77" fmla="*/ 604 h 1041"/>
                    <a:gd name="T78" fmla="*/ 771 w 1034"/>
                    <a:gd name="T79" fmla="*/ 616 h 1041"/>
                    <a:gd name="T80" fmla="*/ 766 w 1034"/>
                    <a:gd name="T81" fmla="*/ 655 h 1041"/>
                    <a:gd name="T82" fmla="*/ 735 w 1034"/>
                    <a:gd name="T83" fmla="*/ 691 h 1041"/>
                    <a:gd name="T84" fmla="*/ 728 w 1034"/>
                    <a:gd name="T85" fmla="*/ 725 h 1041"/>
                    <a:gd name="T86" fmla="*/ 725 w 1034"/>
                    <a:gd name="T87" fmla="*/ 771 h 1041"/>
                    <a:gd name="T88" fmla="*/ 684 w 1034"/>
                    <a:gd name="T89" fmla="*/ 788 h 1041"/>
                    <a:gd name="T90" fmla="*/ 706 w 1034"/>
                    <a:gd name="T91" fmla="*/ 795 h 1041"/>
                    <a:gd name="T92" fmla="*/ 754 w 1034"/>
                    <a:gd name="T93" fmla="*/ 786 h 1041"/>
                    <a:gd name="T94" fmla="*/ 766 w 1034"/>
                    <a:gd name="T95" fmla="*/ 737 h 1041"/>
                    <a:gd name="T96" fmla="*/ 798 w 1034"/>
                    <a:gd name="T97" fmla="*/ 727 h 1041"/>
                    <a:gd name="T98" fmla="*/ 822 w 1034"/>
                    <a:gd name="T99" fmla="*/ 759 h 1041"/>
                    <a:gd name="T100" fmla="*/ 813 w 1034"/>
                    <a:gd name="T101" fmla="*/ 805 h 1041"/>
                    <a:gd name="T102" fmla="*/ 800 w 1034"/>
                    <a:gd name="T103" fmla="*/ 832 h 1041"/>
                    <a:gd name="T104" fmla="*/ 859 w 1034"/>
                    <a:gd name="T105" fmla="*/ 822 h 1041"/>
                    <a:gd name="T106" fmla="*/ 857 w 1034"/>
                    <a:gd name="T107" fmla="*/ 815 h 1041"/>
                    <a:gd name="T108" fmla="*/ 891 w 1034"/>
                    <a:gd name="T109" fmla="*/ 813 h 1041"/>
                    <a:gd name="T110" fmla="*/ 890 w 1034"/>
                    <a:gd name="T111" fmla="*/ 835 h 1041"/>
                    <a:gd name="T112" fmla="*/ 869 w 1034"/>
                    <a:gd name="T113" fmla="*/ 822 h 1041"/>
                    <a:gd name="T114" fmla="*/ 910 w 1034"/>
                    <a:gd name="T115" fmla="*/ 866 h 1041"/>
                    <a:gd name="T116" fmla="*/ 936 w 1034"/>
                    <a:gd name="T117" fmla="*/ 915 h 1041"/>
                    <a:gd name="T118" fmla="*/ 949 w 1034"/>
                    <a:gd name="T119" fmla="*/ 992 h 1041"/>
                    <a:gd name="T120" fmla="*/ 978 w 1034"/>
                    <a:gd name="T121" fmla="*/ 1024 h 1041"/>
                    <a:gd name="T122" fmla="*/ 1031 w 1034"/>
                    <a:gd name="T123" fmla="*/ 1039 h 10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034" h="1041">
                      <a:moveTo>
                        <a:pt x="644" y="788"/>
                      </a:moveTo>
                      <a:lnTo>
                        <a:pt x="644" y="788"/>
                      </a:lnTo>
                      <a:lnTo>
                        <a:pt x="642" y="788"/>
                      </a:lnTo>
                      <a:lnTo>
                        <a:pt x="640" y="789"/>
                      </a:lnTo>
                      <a:lnTo>
                        <a:pt x="642" y="789"/>
                      </a:lnTo>
                      <a:lnTo>
                        <a:pt x="644" y="791"/>
                      </a:lnTo>
                      <a:lnTo>
                        <a:pt x="645" y="791"/>
                      </a:lnTo>
                      <a:lnTo>
                        <a:pt x="645" y="791"/>
                      </a:lnTo>
                      <a:lnTo>
                        <a:pt x="645" y="791"/>
                      </a:lnTo>
                      <a:lnTo>
                        <a:pt x="645" y="789"/>
                      </a:lnTo>
                      <a:lnTo>
                        <a:pt x="644" y="788"/>
                      </a:lnTo>
                      <a:close/>
                      <a:moveTo>
                        <a:pt x="399" y="538"/>
                      </a:moveTo>
                      <a:lnTo>
                        <a:pt x="396" y="538"/>
                      </a:lnTo>
                      <a:lnTo>
                        <a:pt x="394" y="540"/>
                      </a:lnTo>
                      <a:lnTo>
                        <a:pt x="392" y="542"/>
                      </a:lnTo>
                      <a:lnTo>
                        <a:pt x="392" y="543"/>
                      </a:lnTo>
                      <a:lnTo>
                        <a:pt x="391" y="545"/>
                      </a:lnTo>
                      <a:lnTo>
                        <a:pt x="394" y="545"/>
                      </a:lnTo>
                      <a:lnTo>
                        <a:pt x="396" y="543"/>
                      </a:lnTo>
                      <a:lnTo>
                        <a:pt x="397" y="543"/>
                      </a:lnTo>
                      <a:lnTo>
                        <a:pt x="397" y="543"/>
                      </a:lnTo>
                      <a:lnTo>
                        <a:pt x="397" y="543"/>
                      </a:lnTo>
                      <a:lnTo>
                        <a:pt x="399" y="542"/>
                      </a:lnTo>
                      <a:lnTo>
                        <a:pt x="399" y="542"/>
                      </a:lnTo>
                      <a:lnTo>
                        <a:pt x="399" y="542"/>
                      </a:lnTo>
                      <a:lnTo>
                        <a:pt x="397" y="540"/>
                      </a:lnTo>
                      <a:lnTo>
                        <a:pt x="402" y="538"/>
                      </a:lnTo>
                      <a:lnTo>
                        <a:pt x="402" y="538"/>
                      </a:lnTo>
                      <a:lnTo>
                        <a:pt x="401" y="538"/>
                      </a:lnTo>
                      <a:lnTo>
                        <a:pt x="399" y="538"/>
                      </a:lnTo>
                      <a:close/>
                      <a:moveTo>
                        <a:pt x="477" y="664"/>
                      </a:moveTo>
                      <a:lnTo>
                        <a:pt x="477" y="664"/>
                      </a:lnTo>
                      <a:lnTo>
                        <a:pt x="477" y="664"/>
                      </a:lnTo>
                      <a:lnTo>
                        <a:pt x="475" y="664"/>
                      </a:lnTo>
                      <a:lnTo>
                        <a:pt x="474" y="664"/>
                      </a:lnTo>
                      <a:lnTo>
                        <a:pt x="472" y="664"/>
                      </a:lnTo>
                      <a:lnTo>
                        <a:pt x="472" y="665"/>
                      </a:lnTo>
                      <a:lnTo>
                        <a:pt x="472" y="665"/>
                      </a:lnTo>
                      <a:lnTo>
                        <a:pt x="472" y="667"/>
                      </a:lnTo>
                      <a:lnTo>
                        <a:pt x="472" y="669"/>
                      </a:lnTo>
                      <a:lnTo>
                        <a:pt x="472" y="671"/>
                      </a:lnTo>
                      <a:lnTo>
                        <a:pt x="474" y="671"/>
                      </a:lnTo>
                      <a:lnTo>
                        <a:pt x="475" y="667"/>
                      </a:lnTo>
                      <a:lnTo>
                        <a:pt x="477" y="667"/>
                      </a:lnTo>
                      <a:lnTo>
                        <a:pt x="477" y="667"/>
                      </a:lnTo>
                      <a:lnTo>
                        <a:pt x="479" y="667"/>
                      </a:lnTo>
                      <a:lnTo>
                        <a:pt x="477" y="665"/>
                      </a:lnTo>
                      <a:lnTo>
                        <a:pt x="477" y="664"/>
                      </a:lnTo>
                      <a:close/>
                      <a:moveTo>
                        <a:pt x="620" y="778"/>
                      </a:moveTo>
                      <a:lnTo>
                        <a:pt x="620" y="778"/>
                      </a:lnTo>
                      <a:lnTo>
                        <a:pt x="620" y="778"/>
                      </a:lnTo>
                      <a:lnTo>
                        <a:pt x="618" y="776"/>
                      </a:lnTo>
                      <a:lnTo>
                        <a:pt x="615" y="771"/>
                      </a:lnTo>
                      <a:lnTo>
                        <a:pt x="613" y="771"/>
                      </a:lnTo>
                      <a:lnTo>
                        <a:pt x="611" y="771"/>
                      </a:lnTo>
                      <a:lnTo>
                        <a:pt x="611" y="772"/>
                      </a:lnTo>
                      <a:lnTo>
                        <a:pt x="615" y="776"/>
                      </a:lnTo>
                      <a:lnTo>
                        <a:pt x="616" y="778"/>
                      </a:lnTo>
                      <a:lnTo>
                        <a:pt x="616" y="779"/>
                      </a:lnTo>
                      <a:lnTo>
                        <a:pt x="616" y="781"/>
                      </a:lnTo>
                      <a:lnTo>
                        <a:pt x="620" y="781"/>
                      </a:lnTo>
                      <a:lnTo>
                        <a:pt x="620" y="783"/>
                      </a:lnTo>
                      <a:lnTo>
                        <a:pt x="621" y="781"/>
                      </a:lnTo>
                      <a:lnTo>
                        <a:pt x="621" y="781"/>
                      </a:lnTo>
                      <a:lnTo>
                        <a:pt x="621" y="779"/>
                      </a:lnTo>
                      <a:lnTo>
                        <a:pt x="620" y="778"/>
                      </a:lnTo>
                      <a:close/>
                      <a:moveTo>
                        <a:pt x="720" y="735"/>
                      </a:moveTo>
                      <a:lnTo>
                        <a:pt x="722" y="732"/>
                      </a:lnTo>
                      <a:lnTo>
                        <a:pt x="722" y="730"/>
                      </a:lnTo>
                      <a:lnTo>
                        <a:pt x="718" y="733"/>
                      </a:lnTo>
                      <a:lnTo>
                        <a:pt x="718" y="733"/>
                      </a:lnTo>
                      <a:lnTo>
                        <a:pt x="718" y="735"/>
                      </a:lnTo>
                      <a:lnTo>
                        <a:pt x="720" y="735"/>
                      </a:lnTo>
                      <a:lnTo>
                        <a:pt x="720" y="735"/>
                      </a:lnTo>
                      <a:close/>
                      <a:moveTo>
                        <a:pt x="784" y="845"/>
                      </a:moveTo>
                      <a:lnTo>
                        <a:pt x="783" y="845"/>
                      </a:lnTo>
                      <a:lnTo>
                        <a:pt x="783" y="845"/>
                      </a:lnTo>
                      <a:lnTo>
                        <a:pt x="781" y="844"/>
                      </a:lnTo>
                      <a:lnTo>
                        <a:pt x="781" y="842"/>
                      </a:lnTo>
                      <a:lnTo>
                        <a:pt x="781" y="840"/>
                      </a:lnTo>
                      <a:lnTo>
                        <a:pt x="779" y="840"/>
                      </a:lnTo>
                      <a:lnTo>
                        <a:pt x="776" y="839"/>
                      </a:lnTo>
                      <a:lnTo>
                        <a:pt x="773" y="839"/>
                      </a:lnTo>
                      <a:lnTo>
                        <a:pt x="769" y="839"/>
                      </a:lnTo>
                      <a:lnTo>
                        <a:pt x="767" y="839"/>
                      </a:lnTo>
                      <a:lnTo>
                        <a:pt x="766" y="840"/>
                      </a:lnTo>
                      <a:lnTo>
                        <a:pt x="766" y="842"/>
                      </a:lnTo>
                      <a:lnTo>
                        <a:pt x="766" y="842"/>
                      </a:lnTo>
                      <a:lnTo>
                        <a:pt x="764" y="844"/>
                      </a:lnTo>
                      <a:lnTo>
                        <a:pt x="762" y="845"/>
                      </a:lnTo>
                      <a:lnTo>
                        <a:pt x="761" y="845"/>
                      </a:lnTo>
                      <a:lnTo>
                        <a:pt x="759" y="845"/>
                      </a:lnTo>
                      <a:lnTo>
                        <a:pt x="757" y="845"/>
                      </a:lnTo>
                      <a:lnTo>
                        <a:pt x="757" y="844"/>
                      </a:lnTo>
                      <a:lnTo>
                        <a:pt x="757" y="842"/>
                      </a:lnTo>
                      <a:lnTo>
                        <a:pt x="757" y="842"/>
                      </a:lnTo>
                      <a:lnTo>
                        <a:pt x="757" y="840"/>
                      </a:lnTo>
                      <a:lnTo>
                        <a:pt x="757" y="840"/>
                      </a:lnTo>
                      <a:lnTo>
                        <a:pt x="756" y="839"/>
                      </a:lnTo>
                      <a:lnTo>
                        <a:pt x="756" y="839"/>
                      </a:lnTo>
                      <a:lnTo>
                        <a:pt x="756" y="840"/>
                      </a:lnTo>
                      <a:lnTo>
                        <a:pt x="754" y="840"/>
                      </a:lnTo>
                      <a:lnTo>
                        <a:pt x="751" y="840"/>
                      </a:lnTo>
                      <a:lnTo>
                        <a:pt x="749" y="840"/>
                      </a:lnTo>
                      <a:lnTo>
                        <a:pt x="745" y="839"/>
                      </a:lnTo>
                      <a:lnTo>
                        <a:pt x="742" y="840"/>
                      </a:lnTo>
                      <a:lnTo>
                        <a:pt x="740" y="840"/>
                      </a:lnTo>
                      <a:lnTo>
                        <a:pt x="739" y="839"/>
                      </a:lnTo>
                      <a:lnTo>
                        <a:pt x="744" y="835"/>
                      </a:lnTo>
                      <a:lnTo>
                        <a:pt x="745" y="832"/>
                      </a:lnTo>
                      <a:lnTo>
                        <a:pt x="745" y="832"/>
                      </a:lnTo>
                      <a:lnTo>
                        <a:pt x="744" y="832"/>
                      </a:lnTo>
                      <a:lnTo>
                        <a:pt x="740" y="832"/>
                      </a:lnTo>
                      <a:lnTo>
                        <a:pt x="739" y="832"/>
                      </a:lnTo>
                      <a:lnTo>
                        <a:pt x="739" y="830"/>
                      </a:lnTo>
                      <a:lnTo>
                        <a:pt x="740" y="829"/>
                      </a:lnTo>
                      <a:lnTo>
                        <a:pt x="742" y="829"/>
                      </a:lnTo>
                      <a:lnTo>
                        <a:pt x="744" y="827"/>
                      </a:lnTo>
                      <a:lnTo>
                        <a:pt x="744" y="827"/>
                      </a:lnTo>
                      <a:lnTo>
                        <a:pt x="742" y="825"/>
                      </a:lnTo>
                      <a:lnTo>
                        <a:pt x="740" y="827"/>
                      </a:lnTo>
                      <a:lnTo>
                        <a:pt x="740" y="825"/>
                      </a:lnTo>
                      <a:lnTo>
                        <a:pt x="739" y="827"/>
                      </a:lnTo>
                      <a:lnTo>
                        <a:pt x="735" y="827"/>
                      </a:lnTo>
                      <a:lnTo>
                        <a:pt x="734" y="827"/>
                      </a:lnTo>
                      <a:lnTo>
                        <a:pt x="732" y="827"/>
                      </a:lnTo>
                      <a:lnTo>
                        <a:pt x="730" y="827"/>
                      </a:lnTo>
                      <a:lnTo>
                        <a:pt x="728" y="829"/>
                      </a:lnTo>
                      <a:lnTo>
                        <a:pt x="727" y="829"/>
                      </a:lnTo>
                      <a:lnTo>
                        <a:pt x="727" y="829"/>
                      </a:lnTo>
                      <a:lnTo>
                        <a:pt x="720" y="827"/>
                      </a:lnTo>
                      <a:lnTo>
                        <a:pt x="718" y="825"/>
                      </a:lnTo>
                      <a:lnTo>
                        <a:pt x="717" y="827"/>
                      </a:lnTo>
                      <a:lnTo>
                        <a:pt x="715" y="827"/>
                      </a:lnTo>
                      <a:lnTo>
                        <a:pt x="715" y="829"/>
                      </a:lnTo>
                      <a:lnTo>
                        <a:pt x="713" y="829"/>
                      </a:lnTo>
                      <a:lnTo>
                        <a:pt x="701" y="832"/>
                      </a:lnTo>
                      <a:lnTo>
                        <a:pt x="698" y="834"/>
                      </a:lnTo>
                      <a:lnTo>
                        <a:pt x="696" y="834"/>
                      </a:lnTo>
                      <a:lnTo>
                        <a:pt x="672" y="837"/>
                      </a:lnTo>
                      <a:lnTo>
                        <a:pt x="671" y="837"/>
                      </a:lnTo>
                      <a:lnTo>
                        <a:pt x="671" y="837"/>
                      </a:lnTo>
                      <a:lnTo>
                        <a:pt x="669" y="839"/>
                      </a:lnTo>
                      <a:lnTo>
                        <a:pt x="667" y="839"/>
                      </a:lnTo>
                      <a:lnTo>
                        <a:pt x="662" y="840"/>
                      </a:lnTo>
                      <a:lnTo>
                        <a:pt x="657" y="840"/>
                      </a:lnTo>
                      <a:lnTo>
                        <a:pt x="654" y="840"/>
                      </a:lnTo>
                      <a:lnTo>
                        <a:pt x="654" y="842"/>
                      </a:lnTo>
                      <a:lnTo>
                        <a:pt x="654" y="842"/>
                      </a:lnTo>
                      <a:lnTo>
                        <a:pt x="654" y="844"/>
                      </a:lnTo>
                      <a:lnTo>
                        <a:pt x="652" y="845"/>
                      </a:lnTo>
                      <a:lnTo>
                        <a:pt x="652" y="845"/>
                      </a:lnTo>
                      <a:lnTo>
                        <a:pt x="652" y="845"/>
                      </a:lnTo>
                      <a:lnTo>
                        <a:pt x="652" y="847"/>
                      </a:lnTo>
                      <a:lnTo>
                        <a:pt x="650" y="849"/>
                      </a:lnTo>
                      <a:lnTo>
                        <a:pt x="650" y="851"/>
                      </a:lnTo>
                      <a:lnTo>
                        <a:pt x="650" y="851"/>
                      </a:lnTo>
                      <a:lnTo>
                        <a:pt x="650" y="851"/>
                      </a:lnTo>
                      <a:lnTo>
                        <a:pt x="649" y="852"/>
                      </a:lnTo>
                      <a:lnTo>
                        <a:pt x="649" y="854"/>
                      </a:lnTo>
                      <a:lnTo>
                        <a:pt x="649" y="854"/>
                      </a:lnTo>
                      <a:lnTo>
                        <a:pt x="654" y="857"/>
                      </a:lnTo>
                      <a:lnTo>
                        <a:pt x="655" y="859"/>
                      </a:lnTo>
                      <a:lnTo>
                        <a:pt x="659" y="859"/>
                      </a:lnTo>
                      <a:lnTo>
                        <a:pt x="659" y="859"/>
                      </a:lnTo>
                      <a:lnTo>
                        <a:pt x="662" y="862"/>
                      </a:lnTo>
                      <a:lnTo>
                        <a:pt x="664" y="864"/>
                      </a:lnTo>
                      <a:lnTo>
                        <a:pt x="664" y="866"/>
                      </a:lnTo>
                      <a:lnTo>
                        <a:pt x="664" y="866"/>
                      </a:lnTo>
                      <a:lnTo>
                        <a:pt x="664" y="868"/>
                      </a:lnTo>
                      <a:lnTo>
                        <a:pt x="666" y="868"/>
                      </a:lnTo>
                      <a:lnTo>
                        <a:pt x="667" y="866"/>
                      </a:lnTo>
                      <a:lnTo>
                        <a:pt x="669" y="866"/>
                      </a:lnTo>
                      <a:lnTo>
                        <a:pt x="669" y="866"/>
                      </a:lnTo>
                      <a:lnTo>
                        <a:pt x="669" y="866"/>
                      </a:lnTo>
                      <a:lnTo>
                        <a:pt x="671" y="866"/>
                      </a:lnTo>
                      <a:lnTo>
                        <a:pt x="671" y="866"/>
                      </a:lnTo>
                      <a:lnTo>
                        <a:pt x="672" y="866"/>
                      </a:lnTo>
                      <a:lnTo>
                        <a:pt x="674" y="866"/>
                      </a:lnTo>
                      <a:lnTo>
                        <a:pt x="674" y="866"/>
                      </a:lnTo>
                      <a:lnTo>
                        <a:pt x="676" y="864"/>
                      </a:lnTo>
                      <a:lnTo>
                        <a:pt x="678" y="864"/>
                      </a:lnTo>
                      <a:lnTo>
                        <a:pt x="678" y="864"/>
                      </a:lnTo>
                      <a:lnTo>
                        <a:pt x="679" y="866"/>
                      </a:lnTo>
                      <a:lnTo>
                        <a:pt x="683" y="866"/>
                      </a:lnTo>
                      <a:lnTo>
                        <a:pt x="684" y="866"/>
                      </a:lnTo>
                      <a:lnTo>
                        <a:pt x="691" y="864"/>
                      </a:lnTo>
                      <a:lnTo>
                        <a:pt x="691" y="864"/>
                      </a:lnTo>
                      <a:lnTo>
                        <a:pt x="693" y="864"/>
                      </a:lnTo>
                      <a:lnTo>
                        <a:pt x="696" y="864"/>
                      </a:lnTo>
                      <a:lnTo>
                        <a:pt x="698" y="864"/>
                      </a:lnTo>
                      <a:lnTo>
                        <a:pt x="700" y="866"/>
                      </a:lnTo>
                      <a:lnTo>
                        <a:pt x="701" y="866"/>
                      </a:lnTo>
                      <a:lnTo>
                        <a:pt x="705" y="864"/>
                      </a:lnTo>
                      <a:lnTo>
                        <a:pt x="705" y="862"/>
                      </a:lnTo>
                      <a:lnTo>
                        <a:pt x="705" y="861"/>
                      </a:lnTo>
                      <a:lnTo>
                        <a:pt x="708" y="861"/>
                      </a:lnTo>
                      <a:lnTo>
                        <a:pt x="708" y="861"/>
                      </a:lnTo>
                      <a:lnTo>
                        <a:pt x="710" y="861"/>
                      </a:lnTo>
                      <a:lnTo>
                        <a:pt x="715" y="861"/>
                      </a:lnTo>
                      <a:lnTo>
                        <a:pt x="718" y="862"/>
                      </a:lnTo>
                      <a:lnTo>
                        <a:pt x="722" y="862"/>
                      </a:lnTo>
                      <a:lnTo>
                        <a:pt x="725" y="866"/>
                      </a:lnTo>
                      <a:lnTo>
                        <a:pt x="727" y="868"/>
                      </a:lnTo>
                      <a:lnTo>
                        <a:pt x="728" y="869"/>
                      </a:lnTo>
                      <a:lnTo>
                        <a:pt x="732" y="868"/>
                      </a:lnTo>
                      <a:lnTo>
                        <a:pt x="737" y="864"/>
                      </a:lnTo>
                      <a:lnTo>
                        <a:pt x="740" y="864"/>
                      </a:lnTo>
                      <a:lnTo>
                        <a:pt x="742" y="862"/>
                      </a:lnTo>
                      <a:lnTo>
                        <a:pt x="742" y="862"/>
                      </a:lnTo>
                      <a:lnTo>
                        <a:pt x="742" y="862"/>
                      </a:lnTo>
                      <a:lnTo>
                        <a:pt x="742" y="862"/>
                      </a:lnTo>
                      <a:lnTo>
                        <a:pt x="742" y="861"/>
                      </a:lnTo>
                      <a:lnTo>
                        <a:pt x="742" y="861"/>
                      </a:lnTo>
                      <a:lnTo>
                        <a:pt x="742" y="859"/>
                      </a:lnTo>
                      <a:lnTo>
                        <a:pt x="742" y="859"/>
                      </a:lnTo>
                      <a:lnTo>
                        <a:pt x="742" y="859"/>
                      </a:lnTo>
                      <a:lnTo>
                        <a:pt x="742" y="857"/>
                      </a:lnTo>
                      <a:lnTo>
                        <a:pt x="742" y="856"/>
                      </a:lnTo>
                      <a:lnTo>
                        <a:pt x="744" y="854"/>
                      </a:lnTo>
                      <a:lnTo>
                        <a:pt x="747" y="854"/>
                      </a:lnTo>
                      <a:lnTo>
                        <a:pt x="754" y="851"/>
                      </a:lnTo>
                      <a:lnTo>
                        <a:pt x="757" y="851"/>
                      </a:lnTo>
                      <a:lnTo>
                        <a:pt x="761" y="851"/>
                      </a:lnTo>
                      <a:lnTo>
                        <a:pt x="762" y="851"/>
                      </a:lnTo>
                      <a:lnTo>
                        <a:pt x="764" y="851"/>
                      </a:lnTo>
                      <a:lnTo>
                        <a:pt x="766" y="851"/>
                      </a:lnTo>
                      <a:lnTo>
                        <a:pt x="767" y="851"/>
                      </a:lnTo>
                      <a:lnTo>
                        <a:pt x="769" y="851"/>
                      </a:lnTo>
                      <a:lnTo>
                        <a:pt x="771" y="852"/>
                      </a:lnTo>
                      <a:lnTo>
                        <a:pt x="774" y="854"/>
                      </a:lnTo>
                      <a:lnTo>
                        <a:pt x="776" y="854"/>
                      </a:lnTo>
                      <a:lnTo>
                        <a:pt x="778" y="854"/>
                      </a:lnTo>
                      <a:lnTo>
                        <a:pt x="779" y="854"/>
                      </a:lnTo>
                      <a:lnTo>
                        <a:pt x="781" y="854"/>
                      </a:lnTo>
                      <a:lnTo>
                        <a:pt x="783" y="851"/>
                      </a:lnTo>
                      <a:lnTo>
                        <a:pt x="784" y="851"/>
                      </a:lnTo>
                      <a:lnTo>
                        <a:pt x="786" y="851"/>
                      </a:lnTo>
                      <a:lnTo>
                        <a:pt x="786" y="849"/>
                      </a:lnTo>
                      <a:lnTo>
                        <a:pt x="786" y="847"/>
                      </a:lnTo>
                      <a:lnTo>
                        <a:pt x="786" y="845"/>
                      </a:lnTo>
                      <a:lnTo>
                        <a:pt x="784" y="845"/>
                      </a:lnTo>
                      <a:close/>
                      <a:moveTo>
                        <a:pt x="0" y="0"/>
                      </a:moveTo>
                      <a:lnTo>
                        <a:pt x="0" y="491"/>
                      </a:lnTo>
                      <a:lnTo>
                        <a:pt x="8" y="489"/>
                      </a:lnTo>
                      <a:lnTo>
                        <a:pt x="10" y="489"/>
                      </a:lnTo>
                      <a:lnTo>
                        <a:pt x="12" y="489"/>
                      </a:lnTo>
                      <a:lnTo>
                        <a:pt x="17" y="487"/>
                      </a:lnTo>
                      <a:lnTo>
                        <a:pt x="19" y="487"/>
                      </a:lnTo>
                      <a:lnTo>
                        <a:pt x="25" y="487"/>
                      </a:lnTo>
                      <a:lnTo>
                        <a:pt x="27" y="487"/>
                      </a:lnTo>
                      <a:lnTo>
                        <a:pt x="32" y="487"/>
                      </a:lnTo>
                      <a:lnTo>
                        <a:pt x="39" y="487"/>
                      </a:lnTo>
                      <a:lnTo>
                        <a:pt x="41" y="485"/>
                      </a:lnTo>
                      <a:lnTo>
                        <a:pt x="46" y="485"/>
                      </a:lnTo>
                      <a:lnTo>
                        <a:pt x="65" y="484"/>
                      </a:lnTo>
                      <a:lnTo>
                        <a:pt x="82" y="482"/>
                      </a:lnTo>
                      <a:lnTo>
                        <a:pt x="93" y="482"/>
                      </a:lnTo>
                      <a:lnTo>
                        <a:pt x="98" y="480"/>
                      </a:lnTo>
                      <a:lnTo>
                        <a:pt x="100" y="480"/>
                      </a:lnTo>
                      <a:lnTo>
                        <a:pt x="109" y="480"/>
                      </a:lnTo>
                      <a:lnTo>
                        <a:pt x="114" y="482"/>
                      </a:lnTo>
                      <a:lnTo>
                        <a:pt x="134" y="482"/>
                      </a:lnTo>
                      <a:lnTo>
                        <a:pt x="146" y="484"/>
                      </a:lnTo>
                      <a:lnTo>
                        <a:pt x="155" y="484"/>
                      </a:lnTo>
                      <a:lnTo>
                        <a:pt x="158" y="482"/>
                      </a:lnTo>
                      <a:lnTo>
                        <a:pt x="172" y="479"/>
                      </a:lnTo>
                      <a:lnTo>
                        <a:pt x="180" y="474"/>
                      </a:lnTo>
                      <a:lnTo>
                        <a:pt x="183" y="472"/>
                      </a:lnTo>
                      <a:lnTo>
                        <a:pt x="188" y="472"/>
                      </a:lnTo>
                      <a:lnTo>
                        <a:pt x="202" y="477"/>
                      </a:lnTo>
                      <a:lnTo>
                        <a:pt x="219" y="484"/>
                      </a:lnTo>
                      <a:lnTo>
                        <a:pt x="239" y="494"/>
                      </a:lnTo>
                      <a:lnTo>
                        <a:pt x="251" y="502"/>
                      </a:lnTo>
                      <a:lnTo>
                        <a:pt x="265" y="509"/>
                      </a:lnTo>
                      <a:lnTo>
                        <a:pt x="268" y="511"/>
                      </a:lnTo>
                      <a:lnTo>
                        <a:pt x="272" y="516"/>
                      </a:lnTo>
                      <a:lnTo>
                        <a:pt x="275" y="519"/>
                      </a:lnTo>
                      <a:lnTo>
                        <a:pt x="278" y="519"/>
                      </a:lnTo>
                      <a:lnTo>
                        <a:pt x="282" y="521"/>
                      </a:lnTo>
                      <a:lnTo>
                        <a:pt x="287" y="519"/>
                      </a:lnTo>
                      <a:lnTo>
                        <a:pt x="290" y="518"/>
                      </a:lnTo>
                      <a:lnTo>
                        <a:pt x="292" y="518"/>
                      </a:lnTo>
                      <a:lnTo>
                        <a:pt x="295" y="518"/>
                      </a:lnTo>
                      <a:lnTo>
                        <a:pt x="297" y="519"/>
                      </a:lnTo>
                      <a:lnTo>
                        <a:pt x="299" y="519"/>
                      </a:lnTo>
                      <a:lnTo>
                        <a:pt x="299" y="519"/>
                      </a:lnTo>
                      <a:lnTo>
                        <a:pt x="301" y="519"/>
                      </a:lnTo>
                      <a:lnTo>
                        <a:pt x="299" y="518"/>
                      </a:lnTo>
                      <a:lnTo>
                        <a:pt x="299" y="518"/>
                      </a:lnTo>
                      <a:lnTo>
                        <a:pt x="297" y="516"/>
                      </a:lnTo>
                      <a:lnTo>
                        <a:pt x="299" y="514"/>
                      </a:lnTo>
                      <a:lnTo>
                        <a:pt x="299" y="513"/>
                      </a:lnTo>
                      <a:lnTo>
                        <a:pt x="301" y="513"/>
                      </a:lnTo>
                      <a:lnTo>
                        <a:pt x="302" y="513"/>
                      </a:lnTo>
                      <a:lnTo>
                        <a:pt x="307" y="511"/>
                      </a:lnTo>
                      <a:lnTo>
                        <a:pt x="309" y="511"/>
                      </a:lnTo>
                      <a:lnTo>
                        <a:pt x="316" y="513"/>
                      </a:lnTo>
                      <a:lnTo>
                        <a:pt x="319" y="513"/>
                      </a:lnTo>
                      <a:lnTo>
                        <a:pt x="323" y="513"/>
                      </a:lnTo>
                      <a:lnTo>
                        <a:pt x="326" y="513"/>
                      </a:lnTo>
                      <a:lnTo>
                        <a:pt x="328" y="513"/>
                      </a:lnTo>
                      <a:lnTo>
                        <a:pt x="331" y="516"/>
                      </a:lnTo>
                      <a:lnTo>
                        <a:pt x="333" y="518"/>
                      </a:lnTo>
                      <a:lnTo>
                        <a:pt x="340" y="523"/>
                      </a:lnTo>
                      <a:lnTo>
                        <a:pt x="341" y="523"/>
                      </a:lnTo>
                      <a:lnTo>
                        <a:pt x="341" y="523"/>
                      </a:lnTo>
                      <a:lnTo>
                        <a:pt x="343" y="525"/>
                      </a:lnTo>
                      <a:lnTo>
                        <a:pt x="343" y="526"/>
                      </a:lnTo>
                      <a:lnTo>
                        <a:pt x="343" y="526"/>
                      </a:lnTo>
                      <a:lnTo>
                        <a:pt x="343" y="526"/>
                      </a:lnTo>
                      <a:lnTo>
                        <a:pt x="345" y="526"/>
                      </a:lnTo>
                      <a:lnTo>
                        <a:pt x="345" y="526"/>
                      </a:lnTo>
                      <a:lnTo>
                        <a:pt x="346" y="526"/>
                      </a:lnTo>
                      <a:lnTo>
                        <a:pt x="348" y="526"/>
                      </a:lnTo>
                      <a:lnTo>
                        <a:pt x="350" y="526"/>
                      </a:lnTo>
                      <a:lnTo>
                        <a:pt x="357" y="533"/>
                      </a:lnTo>
                      <a:lnTo>
                        <a:pt x="357" y="533"/>
                      </a:lnTo>
                      <a:lnTo>
                        <a:pt x="357" y="535"/>
                      </a:lnTo>
                      <a:lnTo>
                        <a:pt x="357" y="535"/>
                      </a:lnTo>
                      <a:lnTo>
                        <a:pt x="358" y="535"/>
                      </a:lnTo>
                      <a:lnTo>
                        <a:pt x="358" y="535"/>
                      </a:lnTo>
                      <a:lnTo>
                        <a:pt x="360" y="533"/>
                      </a:lnTo>
                      <a:lnTo>
                        <a:pt x="362" y="533"/>
                      </a:lnTo>
                      <a:lnTo>
                        <a:pt x="362" y="533"/>
                      </a:lnTo>
                      <a:lnTo>
                        <a:pt x="363" y="535"/>
                      </a:lnTo>
                      <a:lnTo>
                        <a:pt x="365" y="535"/>
                      </a:lnTo>
                      <a:lnTo>
                        <a:pt x="367" y="536"/>
                      </a:lnTo>
                      <a:lnTo>
                        <a:pt x="368" y="536"/>
                      </a:lnTo>
                      <a:lnTo>
                        <a:pt x="368" y="536"/>
                      </a:lnTo>
                      <a:lnTo>
                        <a:pt x="370" y="533"/>
                      </a:lnTo>
                      <a:lnTo>
                        <a:pt x="374" y="535"/>
                      </a:lnTo>
                      <a:lnTo>
                        <a:pt x="375" y="535"/>
                      </a:lnTo>
                      <a:lnTo>
                        <a:pt x="380" y="535"/>
                      </a:lnTo>
                      <a:lnTo>
                        <a:pt x="380" y="535"/>
                      </a:lnTo>
                      <a:lnTo>
                        <a:pt x="382" y="535"/>
                      </a:lnTo>
                      <a:lnTo>
                        <a:pt x="382" y="535"/>
                      </a:lnTo>
                      <a:lnTo>
                        <a:pt x="382" y="533"/>
                      </a:lnTo>
                      <a:lnTo>
                        <a:pt x="384" y="533"/>
                      </a:lnTo>
                      <a:lnTo>
                        <a:pt x="385" y="535"/>
                      </a:lnTo>
                      <a:lnTo>
                        <a:pt x="385" y="535"/>
                      </a:lnTo>
                      <a:lnTo>
                        <a:pt x="387" y="535"/>
                      </a:lnTo>
                      <a:lnTo>
                        <a:pt x="387" y="533"/>
                      </a:lnTo>
                      <a:lnTo>
                        <a:pt x="385" y="531"/>
                      </a:lnTo>
                      <a:lnTo>
                        <a:pt x="384" y="531"/>
                      </a:lnTo>
                      <a:lnTo>
                        <a:pt x="382" y="531"/>
                      </a:lnTo>
                      <a:lnTo>
                        <a:pt x="380" y="531"/>
                      </a:lnTo>
                      <a:lnTo>
                        <a:pt x="380" y="530"/>
                      </a:lnTo>
                      <a:lnTo>
                        <a:pt x="380" y="528"/>
                      </a:lnTo>
                      <a:lnTo>
                        <a:pt x="382" y="528"/>
                      </a:lnTo>
                      <a:lnTo>
                        <a:pt x="382" y="528"/>
                      </a:lnTo>
                      <a:lnTo>
                        <a:pt x="384" y="528"/>
                      </a:lnTo>
                      <a:lnTo>
                        <a:pt x="385" y="526"/>
                      </a:lnTo>
                      <a:lnTo>
                        <a:pt x="387" y="528"/>
                      </a:lnTo>
                      <a:lnTo>
                        <a:pt x="387" y="530"/>
                      </a:lnTo>
                      <a:lnTo>
                        <a:pt x="387" y="530"/>
                      </a:lnTo>
                      <a:lnTo>
                        <a:pt x="389" y="530"/>
                      </a:lnTo>
                      <a:lnTo>
                        <a:pt x="392" y="531"/>
                      </a:lnTo>
                      <a:lnTo>
                        <a:pt x="392" y="531"/>
                      </a:lnTo>
                      <a:lnTo>
                        <a:pt x="394" y="531"/>
                      </a:lnTo>
                      <a:lnTo>
                        <a:pt x="394" y="530"/>
                      </a:lnTo>
                      <a:lnTo>
                        <a:pt x="394" y="528"/>
                      </a:lnTo>
                      <a:lnTo>
                        <a:pt x="396" y="526"/>
                      </a:lnTo>
                      <a:lnTo>
                        <a:pt x="397" y="526"/>
                      </a:lnTo>
                      <a:lnTo>
                        <a:pt x="399" y="526"/>
                      </a:lnTo>
                      <a:lnTo>
                        <a:pt x="401" y="526"/>
                      </a:lnTo>
                      <a:lnTo>
                        <a:pt x="402" y="526"/>
                      </a:lnTo>
                      <a:lnTo>
                        <a:pt x="404" y="528"/>
                      </a:lnTo>
                      <a:lnTo>
                        <a:pt x="402" y="528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02" y="531"/>
                      </a:lnTo>
                      <a:lnTo>
                        <a:pt x="404" y="531"/>
                      </a:lnTo>
                      <a:lnTo>
                        <a:pt x="404" y="531"/>
                      </a:lnTo>
                      <a:lnTo>
                        <a:pt x="404" y="533"/>
                      </a:lnTo>
                      <a:lnTo>
                        <a:pt x="404" y="533"/>
                      </a:lnTo>
                      <a:lnTo>
                        <a:pt x="404" y="533"/>
                      </a:lnTo>
                      <a:lnTo>
                        <a:pt x="404" y="533"/>
                      </a:lnTo>
                      <a:lnTo>
                        <a:pt x="406" y="535"/>
                      </a:lnTo>
                      <a:lnTo>
                        <a:pt x="406" y="535"/>
                      </a:lnTo>
                      <a:lnTo>
                        <a:pt x="408" y="535"/>
                      </a:lnTo>
                      <a:lnTo>
                        <a:pt x="409" y="536"/>
                      </a:lnTo>
                      <a:lnTo>
                        <a:pt x="411" y="536"/>
                      </a:lnTo>
                      <a:lnTo>
                        <a:pt x="411" y="536"/>
                      </a:lnTo>
                      <a:lnTo>
                        <a:pt x="411" y="538"/>
                      </a:lnTo>
                      <a:lnTo>
                        <a:pt x="411" y="540"/>
                      </a:lnTo>
                      <a:lnTo>
                        <a:pt x="411" y="540"/>
                      </a:lnTo>
                      <a:lnTo>
                        <a:pt x="413" y="540"/>
                      </a:lnTo>
                      <a:lnTo>
                        <a:pt x="413" y="540"/>
                      </a:lnTo>
                      <a:lnTo>
                        <a:pt x="414" y="540"/>
                      </a:lnTo>
                      <a:lnTo>
                        <a:pt x="414" y="538"/>
                      </a:lnTo>
                      <a:lnTo>
                        <a:pt x="416" y="538"/>
                      </a:lnTo>
                      <a:lnTo>
                        <a:pt x="416" y="538"/>
                      </a:lnTo>
                      <a:lnTo>
                        <a:pt x="418" y="542"/>
                      </a:lnTo>
                      <a:lnTo>
                        <a:pt x="421" y="545"/>
                      </a:lnTo>
                      <a:lnTo>
                        <a:pt x="423" y="545"/>
                      </a:lnTo>
                      <a:lnTo>
                        <a:pt x="423" y="547"/>
                      </a:lnTo>
                      <a:lnTo>
                        <a:pt x="426" y="550"/>
                      </a:lnTo>
                      <a:lnTo>
                        <a:pt x="426" y="550"/>
                      </a:lnTo>
                      <a:lnTo>
                        <a:pt x="426" y="552"/>
                      </a:lnTo>
                      <a:lnTo>
                        <a:pt x="425" y="553"/>
                      </a:lnTo>
                      <a:lnTo>
                        <a:pt x="423" y="553"/>
                      </a:lnTo>
                      <a:lnTo>
                        <a:pt x="423" y="553"/>
                      </a:lnTo>
                      <a:lnTo>
                        <a:pt x="421" y="552"/>
                      </a:lnTo>
                      <a:lnTo>
                        <a:pt x="421" y="552"/>
                      </a:lnTo>
                      <a:lnTo>
                        <a:pt x="419" y="555"/>
                      </a:lnTo>
                      <a:lnTo>
                        <a:pt x="419" y="557"/>
                      </a:lnTo>
                      <a:lnTo>
                        <a:pt x="419" y="557"/>
                      </a:lnTo>
                      <a:lnTo>
                        <a:pt x="419" y="559"/>
                      </a:lnTo>
                      <a:lnTo>
                        <a:pt x="419" y="560"/>
                      </a:lnTo>
                      <a:lnTo>
                        <a:pt x="419" y="560"/>
                      </a:lnTo>
                      <a:lnTo>
                        <a:pt x="419" y="562"/>
                      </a:lnTo>
                      <a:lnTo>
                        <a:pt x="419" y="562"/>
                      </a:lnTo>
                      <a:lnTo>
                        <a:pt x="418" y="562"/>
                      </a:lnTo>
                      <a:lnTo>
                        <a:pt x="418" y="564"/>
                      </a:lnTo>
                      <a:lnTo>
                        <a:pt x="418" y="564"/>
                      </a:lnTo>
                      <a:lnTo>
                        <a:pt x="419" y="564"/>
                      </a:lnTo>
                      <a:lnTo>
                        <a:pt x="419" y="564"/>
                      </a:lnTo>
                      <a:lnTo>
                        <a:pt x="421" y="564"/>
                      </a:lnTo>
                      <a:lnTo>
                        <a:pt x="423" y="564"/>
                      </a:lnTo>
                      <a:lnTo>
                        <a:pt x="423" y="564"/>
                      </a:lnTo>
                      <a:lnTo>
                        <a:pt x="423" y="564"/>
                      </a:lnTo>
                      <a:lnTo>
                        <a:pt x="423" y="562"/>
                      </a:lnTo>
                      <a:lnTo>
                        <a:pt x="426" y="560"/>
                      </a:lnTo>
                      <a:lnTo>
                        <a:pt x="426" y="560"/>
                      </a:lnTo>
                      <a:lnTo>
                        <a:pt x="428" y="560"/>
                      </a:lnTo>
                      <a:lnTo>
                        <a:pt x="430" y="560"/>
                      </a:lnTo>
                      <a:lnTo>
                        <a:pt x="431" y="560"/>
                      </a:lnTo>
                      <a:lnTo>
                        <a:pt x="433" y="559"/>
                      </a:lnTo>
                      <a:lnTo>
                        <a:pt x="433" y="557"/>
                      </a:lnTo>
                      <a:lnTo>
                        <a:pt x="435" y="557"/>
                      </a:lnTo>
                      <a:lnTo>
                        <a:pt x="436" y="557"/>
                      </a:lnTo>
                      <a:lnTo>
                        <a:pt x="438" y="559"/>
                      </a:lnTo>
                      <a:lnTo>
                        <a:pt x="438" y="557"/>
                      </a:lnTo>
                      <a:lnTo>
                        <a:pt x="440" y="557"/>
                      </a:lnTo>
                      <a:lnTo>
                        <a:pt x="440" y="557"/>
                      </a:lnTo>
                      <a:lnTo>
                        <a:pt x="441" y="557"/>
                      </a:lnTo>
                      <a:lnTo>
                        <a:pt x="441" y="557"/>
                      </a:lnTo>
                      <a:lnTo>
                        <a:pt x="443" y="557"/>
                      </a:lnTo>
                      <a:lnTo>
                        <a:pt x="448" y="560"/>
                      </a:lnTo>
                      <a:lnTo>
                        <a:pt x="450" y="562"/>
                      </a:lnTo>
                      <a:lnTo>
                        <a:pt x="453" y="565"/>
                      </a:lnTo>
                      <a:lnTo>
                        <a:pt x="455" y="569"/>
                      </a:lnTo>
                      <a:lnTo>
                        <a:pt x="457" y="574"/>
                      </a:lnTo>
                      <a:lnTo>
                        <a:pt x="457" y="575"/>
                      </a:lnTo>
                      <a:lnTo>
                        <a:pt x="455" y="577"/>
                      </a:lnTo>
                      <a:lnTo>
                        <a:pt x="455" y="579"/>
                      </a:lnTo>
                      <a:lnTo>
                        <a:pt x="453" y="581"/>
                      </a:lnTo>
                      <a:lnTo>
                        <a:pt x="453" y="581"/>
                      </a:lnTo>
                      <a:lnTo>
                        <a:pt x="452" y="582"/>
                      </a:lnTo>
                      <a:lnTo>
                        <a:pt x="452" y="584"/>
                      </a:lnTo>
                      <a:lnTo>
                        <a:pt x="450" y="584"/>
                      </a:lnTo>
                      <a:lnTo>
                        <a:pt x="450" y="586"/>
                      </a:lnTo>
                      <a:lnTo>
                        <a:pt x="450" y="587"/>
                      </a:lnTo>
                      <a:lnTo>
                        <a:pt x="448" y="586"/>
                      </a:lnTo>
                      <a:lnTo>
                        <a:pt x="448" y="586"/>
                      </a:lnTo>
                      <a:lnTo>
                        <a:pt x="448" y="584"/>
                      </a:lnTo>
                      <a:lnTo>
                        <a:pt x="448" y="584"/>
                      </a:lnTo>
                      <a:lnTo>
                        <a:pt x="448" y="582"/>
                      </a:lnTo>
                      <a:lnTo>
                        <a:pt x="448" y="582"/>
                      </a:lnTo>
                      <a:lnTo>
                        <a:pt x="448" y="581"/>
                      </a:lnTo>
                      <a:lnTo>
                        <a:pt x="450" y="579"/>
                      </a:lnTo>
                      <a:lnTo>
                        <a:pt x="448" y="579"/>
                      </a:lnTo>
                      <a:lnTo>
                        <a:pt x="441" y="579"/>
                      </a:lnTo>
                      <a:lnTo>
                        <a:pt x="438" y="579"/>
                      </a:lnTo>
                      <a:lnTo>
                        <a:pt x="436" y="579"/>
                      </a:lnTo>
                      <a:lnTo>
                        <a:pt x="436" y="579"/>
                      </a:lnTo>
                      <a:lnTo>
                        <a:pt x="436" y="581"/>
                      </a:lnTo>
                      <a:lnTo>
                        <a:pt x="440" y="584"/>
                      </a:lnTo>
                      <a:lnTo>
                        <a:pt x="441" y="587"/>
                      </a:lnTo>
                      <a:lnTo>
                        <a:pt x="441" y="589"/>
                      </a:lnTo>
                      <a:lnTo>
                        <a:pt x="441" y="591"/>
                      </a:lnTo>
                      <a:lnTo>
                        <a:pt x="441" y="592"/>
                      </a:lnTo>
                      <a:lnTo>
                        <a:pt x="438" y="592"/>
                      </a:lnTo>
                      <a:lnTo>
                        <a:pt x="438" y="594"/>
                      </a:lnTo>
                      <a:lnTo>
                        <a:pt x="436" y="596"/>
                      </a:lnTo>
                      <a:lnTo>
                        <a:pt x="436" y="596"/>
                      </a:lnTo>
                      <a:lnTo>
                        <a:pt x="436" y="598"/>
                      </a:lnTo>
                      <a:lnTo>
                        <a:pt x="438" y="598"/>
                      </a:lnTo>
                      <a:lnTo>
                        <a:pt x="441" y="598"/>
                      </a:lnTo>
                      <a:lnTo>
                        <a:pt x="443" y="599"/>
                      </a:lnTo>
                      <a:lnTo>
                        <a:pt x="443" y="599"/>
                      </a:lnTo>
                      <a:lnTo>
                        <a:pt x="443" y="599"/>
                      </a:lnTo>
                      <a:lnTo>
                        <a:pt x="445" y="599"/>
                      </a:lnTo>
                      <a:lnTo>
                        <a:pt x="445" y="598"/>
                      </a:lnTo>
                      <a:lnTo>
                        <a:pt x="447" y="598"/>
                      </a:lnTo>
                      <a:lnTo>
                        <a:pt x="447" y="599"/>
                      </a:lnTo>
                      <a:lnTo>
                        <a:pt x="448" y="599"/>
                      </a:lnTo>
                      <a:lnTo>
                        <a:pt x="448" y="601"/>
                      </a:lnTo>
                      <a:lnTo>
                        <a:pt x="448" y="603"/>
                      </a:lnTo>
                      <a:lnTo>
                        <a:pt x="448" y="604"/>
                      </a:lnTo>
                      <a:lnTo>
                        <a:pt x="445" y="604"/>
                      </a:lnTo>
                      <a:lnTo>
                        <a:pt x="443" y="606"/>
                      </a:lnTo>
                      <a:lnTo>
                        <a:pt x="445" y="606"/>
                      </a:lnTo>
                      <a:lnTo>
                        <a:pt x="445" y="608"/>
                      </a:lnTo>
                      <a:lnTo>
                        <a:pt x="448" y="606"/>
                      </a:lnTo>
                      <a:lnTo>
                        <a:pt x="450" y="608"/>
                      </a:lnTo>
                      <a:lnTo>
                        <a:pt x="452" y="608"/>
                      </a:lnTo>
                      <a:lnTo>
                        <a:pt x="452" y="608"/>
                      </a:lnTo>
                      <a:lnTo>
                        <a:pt x="453" y="613"/>
                      </a:lnTo>
                      <a:lnTo>
                        <a:pt x="453" y="615"/>
                      </a:lnTo>
                      <a:lnTo>
                        <a:pt x="453" y="616"/>
                      </a:lnTo>
                      <a:lnTo>
                        <a:pt x="455" y="618"/>
                      </a:lnTo>
                      <a:lnTo>
                        <a:pt x="460" y="621"/>
                      </a:lnTo>
                      <a:lnTo>
                        <a:pt x="460" y="620"/>
                      </a:lnTo>
                      <a:lnTo>
                        <a:pt x="462" y="620"/>
                      </a:lnTo>
                      <a:lnTo>
                        <a:pt x="462" y="618"/>
                      </a:lnTo>
                      <a:lnTo>
                        <a:pt x="462" y="618"/>
                      </a:lnTo>
                      <a:lnTo>
                        <a:pt x="462" y="616"/>
                      </a:lnTo>
                      <a:lnTo>
                        <a:pt x="462" y="618"/>
                      </a:lnTo>
                      <a:lnTo>
                        <a:pt x="464" y="618"/>
                      </a:lnTo>
                      <a:lnTo>
                        <a:pt x="464" y="618"/>
                      </a:lnTo>
                      <a:lnTo>
                        <a:pt x="465" y="618"/>
                      </a:lnTo>
                      <a:lnTo>
                        <a:pt x="467" y="618"/>
                      </a:lnTo>
                      <a:lnTo>
                        <a:pt x="469" y="616"/>
                      </a:lnTo>
                      <a:lnTo>
                        <a:pt x="472" y="616"/>
                      </a:lnTo>
                      <a:lnTo>
                        <a:pt x="477" y="620"/>
                      </a:lnTo>
                      <a:lnTo>
                        <a:pt x="482" y="621"/>
                      </a:lnTo>
                      <a:lnTo>
                        <a:pt x="482" y="621"/>
                      </a:lnTo>
                      <a:lnTo>
                        <a:pt x="486" y="625"/>
                      </a:lnTo>
                      <a:lnTo>
                        <a:pt x="486" y="623"/>
                      </a:lnTo>
                      <a:lnTo>
                        <a:pt x="486" y="623"/>
                      </a:lnTo>
                      <a:lnTo>
                        <a:pt x="487" y="623"/>
                      </a:lnTo>
                      <a:lnTo>
                        <a:pt x="487" y="623"/>
                      </a:lnTo>
                      <a:lnTo>
                        <a:pt x="487" y="621"/>
                      </a:lnTo>
                      <a:lnTo>
                        <a:pt x="486" y="621"/>
                      </a:lnTo>
                      <a:lnTo>
                        <a:pt x="486" y="621"/>
                      </a:lnTo>
                      <a:lnTo>
                        <a:pt x="486" y="620"/>
                      </a:lnTo>
                      <a:lnTo>
                        <a:pt x="486" y="620"/>
                      </a:lnTo>
                      <a:lnTo>
                        <a:pt x="484" y="620"/>
                      </a:lnTo>
                      <a:lnTo>
                        <a:pt x="482" y="620"/>
                      </a:lnTo>
                      <a:lnTo>
                        <a:pt x="481" y="618"/>
                      </a:lnTo>
                      <a:lnTo>
                        <a:pt x="481" y="618"/>
                      </a:lnTo>
                      <a:lnTo>
                        <a:pt x="481" y="616"/>
                      </a:lnTo>
                      <a:lnTo>
                        <a:pt x="484" y="616"/>
                      </a:lnTo>
                      <a:lnTo>
                        <a:pt x="489" y="618"/>
                      </a:lnTo>
                      <a:lnTo>
                        <a:pt x="491" y="618"/>
                      </a:lnTo>
                      <a:lnTo>
                        <a:pt x="492" y="618"/>
                      </a:lnTo>
                      <a:lnTo>
                        <a:pt x="492" y="620"/>
                      </a:lnTo>
                      <a:lnTo>
                        <a:pt x="494" y="621"/>
                      </a:lnTo>
                      <a:lnTo>
                        <a:pt x="494" y="623"/>
                      </a:lnTo>
                      <a:lnTo>
                        <a:pt x="492" y="623"/>
                      </a:lnTo>
                      <a:lnTo>
                        <a:pt x="491" y="623"/>
                      </a:lnTo>
                      <a:lnTo>
                        <a:pt x="489" y="623"/>
                      </a:lnTo>
                      <a:lnTo>
                        <a:pt x="491" y="625"/>
                      </a:lnTo>
                      <a:lnTo>
                        <a:pt x="491" y="625"/>
                      </a:lnTo>
                      <a:lnTo>
                        <a:pt x="492" y="626"/>
                      </a:lnTo>
                      <a:lnTo>
                        <a:pt x="494" y="626"/>
                      </a:lnTo>
                      <a:lnTo>
                        <a:pt x="498" y="630"/>
                      </a:lnTo>
                      <a:lnTo>
                        <a:pt x="499" y="632"/>
                      </a:lnTo>
                      <a:lnTo>
                        <a:pt x="501" y="633"/>
                      </a:lnTo>
                      <a:lnTo>
                        <a:pt x="503" y="637"/>
                      </a:lnTo>
                      <a:lnTo>
                        <a:pt x="504" y="643"/>
                      </a:lnTo>
                      <a:lnTo>
                        <a:pt x="504" y="645"/>
                      </a:lnTo>
                      <a:lnTo>
                        <a:pt x="506" y="647"/>
                      </a:lnTo>
                      <a:lnTo>
                        <a:pt x="506" y="650"/>
                      </a:lnTo>
                      <a:lnTo>
                        <a:pt x="504" y="652"/>
                      </a:lnTo>
                      <a:lnTo>
                        <a:pt x="504" y="654"/>
                      </a:lnTo>
                      <a:lnTo>
                        <a:pt x="504" y="655"/>
                      </a:lnTo>
                      <a:lnTo>
                        <a:pt x="504" y="657"/>
                      </a:lnTo>
                      <a:lnTo>
                        <a:pt x="503" y="657"/>
                      </a:lnTo>
                      <a:lnTo>
                        <a:pt x="504" y="659"/>
                      </a:lnTo>
                      <a:lnTo>
                        <a:pt x="506" y="659"/>
                      </a:lnTo>
                      <a:lnTo>
                        <a:pt x="508" y="660"/>
                      </a:lnTo>
                      <a:lnTo>
                        <a:pt x="509" y="662"/>
                      </a:lnTo>
                      <a:lnTo>
                        <a:pt x="509" y="662"/>
                      </a:lnTo>
                      <a:lnTo>
                        <a:pt x="511" y="664"/>
                      </a:lnTo>
                      <a:lnTo>
                        <a:pt x="513" y="664"/>
                      </a:lnTo>
                      <a:lnTo>
                        <a:pt x="518" y="667"/>
                      </a:lnTo>
                      <a:lnTo>
                        <a:pt x="523" y="672"/>
                      </a:lnTo>
                      <a:lnTo>
                        <a:pt x="528" y="677"/>
                      </a:lnTo>
                      <a:lnTo>
                        <a:pt x="530" y="679"/>
                      </a:lnTo>
                      <a:lnTo>
                        <a:pt x="531" y="679"/>
                      </a:lnTo>
                      <a:lnTo>
                        <a:pt x="533" y="681"/>
                      </a:lnTo>
                      <a:lnTo>
                        <a:pt x="535" y="686"/>
                      </a:lnTo>
                      <a:lnTo>
                        <a:pt x="538" y="688"/>
                      </a:lnTo>
                      <a:lnTo>
                        <a:pt x="540" y="689"/>
                      </a:lnTo>
                      <a:lnTo>
                        <a:pt x="540" y="691"/>
                      </a:lnTo>
                      <a:lnTo>
                        <a:pt x="540" y="694"/>
                      </a:lnTo>
                      <a:lnTo>
                        <a:pt x="540" y="696"/>
                      </a:lnTo>
                      <a:lnTo>
                        <a:pt x="540" y="696"/>
                      </a:lnTo>
                      <a:lnTo>
                        <a:pt x="540" y="698"/>
                      </a:lnTo>
                      <a:lnTo>
                        <a:pt x="540" y="698"/>
                      </a:lnTo>
                      <a:lnTo>
                        <a:pt x="540" y="699"/>
                      </a:lnTo>
                      <a:lnTo>
                        <a:pt x="540" y="701"/>
                      </a:lnTo>
                      <a:lnTo>
                        <a:pt x="538" y="701"/>
                      </a:lnTo>
                      <a:lnTo>
                        <a:pt x="537" y="701"/>
                      </a:lnTo>
                      <a:lnTo>
                        <a:pt x="537" y="703"/>
                      </a:lnTo>
                      <a:lnTo>
                        <a:pt x="538" y="703"/>
                      </a:lnTo>
                      <a:lnTo>
                        <a:pt x="540" y="705"/>
                      </a:lnTo>
                      <a:lnTo>
                        <a:pt x="543" y="705"/>
                      </a:lnTo>
                      <a:lnTo>
                        <a:pt x="545" y="708"/>
                      </a:lnTo>
                      <a:lnTo>
                        <a:pt x="547" y="713"/>
                      </a:lnTo>
                      <a:lnTo>
                        <a:pt x="548" y="725"/>
                      </a:lnTo>
                      <a:lnTo>
                        <a:pt x="548" y="727"/>
                      </a:lnTo>
                      <a:lnTo>
                        <a:pt x="550" y="728"/>
                      </a:lnTo>
                      <a:lnTo>
                        <a:pt x="550" y="730"/>
                      </a:lnTo>
                      <a:lnTo>
                        <a:pt x="552" y="732"/>
                      </a:lnTo>
                      <a:lnTo>
                        <a:pt x="550" y="732"/>
                      </a:lnTo>
                      <a:lnTo>
                        <a:pt x="550" y="733"/>
                      </a:lnTo>
                      <a:lnTo>
                        <a:pt x="550" y="733"/>
                      </a:lnTo>
                      <a:lnTo>
                        <a:pt x="550" y="735"/>
                      </a:lnTo>
                      <a:lnTo>
                        <a:pt x="550" y="735"/>
                      </a:lnTo>
                      <a:lnTo>
                        <a:pt x="550" y="735"/>
                      </a:lnTo>
                      <a:lnTo>
                        <a:pt x="550" y="737"/>
                      </a:lnTo>
                      <a:lnTo>
                        <a:pt x="550" y="737"/>
                      </a:lnTo>
                      <a:lnTo>
                        <a:pt x="550" y="739"/>
                      </a:lnTo>
                      <a:lnTo>
                        <a:pt x="550" y="739"/>
                      </a:lnTo>
                      <a:lnTo>
                        <a:pt x="552" y="740"/>
                      </a:lnTo>
                      <a:lnTo>
                        <a:pt x="552" y="739"/>
                      </a:lnTo>
                      <a:lnTo>
                        <a:pt x="552" y="739"/>
                      </a:lnTo>
                      <a:lnTo>
                        <a:pt x="554" y="739"/>
                      </a:lnTo>
                      <a:lnTo>
                        <a:pt x="554" y="737"/>
                      </a:lnTo>
                      <a:lnTo>
                        <a:pt x="554" y="737"/>
                      </a:lnTo>
                      <a:lnTo>
                        <a:pt x="555" y="737"/>
                      </a:lnTo>
                      <a:lnTo>
                        <a:pt x="555" y="737"/>
                      </a:lnTo>
                      <a:lnTo>
                        <a:pt x="555" y="739"/>
                      </a:lnTo>
                      <a:lnTo>
                        <a:pt x="555" y="740"/>
                      </a:lnTo>
                      <a:lnTo>
                        <a:pt x="555" y="742"/>
                      </a:lnTo>
                      <a:lnTo>
                        <a:pt x="559" y="742"/>
                      </a:lnTo>
                      <a:lnTo>
                        <a:pt x="560" y="742"/>
                      </a:lnTo>
                      <a:lnTo>
                        <a:pt x="560" y="744"/>
                      </a:lnTo>
                      <a:lnTo>
                        <a:pt x="555" y="744"/>
                      </a:lnTo>
                      <a:lnTo>
                        <a:pt x="554" y="745"/>
                      </a:lnTo>
                      <a:lnTo>
                        <a:pt x="552" y="745"/>
                      </a:lnTo>
                      <a:lnTo>
                        <a:pt x="550" y="745"/>
                      </a:lnTo>
                      <a:lnTo>
                        <a:pt x="548" y="744"/>
                      </a:lnTo>
                      <a:lnTo>
                        <a:pt x="547" y="742"/>
                      </a:lnTo>
                      <a:lnTo>
                        <a:pt x="547" y="742"/>
                      </a:lnTo>
                      <a:lnTo>
                        <a:pt x="547" y="740"/>
                      </a:lnTo>
                      <a:lnTo>
                        <a:pt x="547" y="740"/>
                      </a:lnTo>
                      <a:lnTo>
                        <a:pt x="545" y="739"/>
                      </a:lnTo>
                      <a:lnTo>
                        <a:pt x="543" y="739"/>
                      </a:lnTo>
                      <a:lnTo>
                        <a:pt x="543" y="737"/>
                      </a:lnTo>
                      <a:lnTo>
                        <a:pt x="543" y="735"/>
                      </a:lnTo>
                      <a:lnTo>
                        <a:pt x="545" y="735"/>
                      </a:lnTo>
                      <a:lnTo>
                        <a:pt x="543" y="735"/>
                      </a:lnTo>
                      <a:lnTo>
                        <a:pt x="538" y="733"/>
                      </a:lnTo>
                      <a:lnTo>
                        <a:pt x="537" y="733"/>
                      </a:lnTo>
                      <a:lnTo>
                        <a:pt x="535" y="732"/>
                      </a:lnTo>
                      <a:lnTo>
                        <a:pt x="535" y="730"/>
                      </a:lnTo>
                      <a:lnTo>
                        <a:pt x="535" y="728"/>
                      </a:lnTo>
                      <a:lnTo>
                        <a:pt x="537" y="727"/>
                      </a:lnTo>
                      <a:lnTo>
                        <a:pt x="535" y="727"/>
                      </a:lnTo>
                      <a:lnTo>
                        <a:pt x="535" y="727"/>
                      </a:lnTo>
                      <a:lnTo>
                        <a:pt x="533" y="728"/>
                      </a:lnTo>
                      <a:lnTo>
                        <a:pt x="533" y="728"/>
                      </a:lnTo>
                      <a:lnTo>
                        <a:pt x="533" y="730"/>
                      </a:lnTo>
                      <a:lnTo>
                        <a:pt x="531" y="730"/>
                      </a:lnTo>
                      <a:lnTo>
                        <a:pt x="531" y="732"/>
                      </a:lnTo>
                      <a:lnTo>
                        <a:pt x="530" y="733"/>
                      </a:lnTo>
                      <a:lnTo>
                        <a:pt x="530" y="735"/>
                      </a:lnTo>
                      <a:lnTo>
                        <a:pt x="530" y="737"/>
                      </a:lnTo>
                      <a:lnTo>
                        <a:pt x="526" y="739"/>
                      </a:lnTo>
                      <a:lnTo>
                        <a:pt x="526" y="740"/>
                      </a:lnTo>
                      <a:lnTo>
                        <a:pt x="528" y="742"/>
                      </a:lnTo>
                      <a:lnTo>
                        <a:pt x="528" y="740"/>
                      </a:lnTo>
                      <a:lnTo>
                        <a:pt x="530" y="740"/>
                      </a:lnTo>
                      <a:lnTo>
                        <a:pt x="531" y="739"/>
                      </a:lnTo>
                      <a:lnTo>
                        <a:pt x="533" y="739"/>
                      </a:lnTo>
                      <a:lnTo>
                        <a:pt x="535" y="739"/>
                      </a:lnTo>
                      <a:lnTo>
                        <a:pt x="537" y="739"/>
                      </a:lnTo>
                      <a:lnTo>
                        <a:pt x="538" y="739"/>
                      </a:lnTo>
                      <a:lnTo>
                        <a:pt x="542" y="740"/>
                      </a:lnTo>
                      <a:lnTo>
                        <a:pt x="545" y="744"/>
                      </a:lnTo>
                      <a:lnTo>
                        <a:pt x="547" y="744"/>
                      </a:lnTo>
                      <a:lnTo>
                        <a:pt x="547" y="745"/>
                      </a:lnTo>
                      <a:lnTo>
                        <a:pt x="545" y="749"/>
                      </a:lnTo>
                      <a:lnTo>
                        <a:pt x="545" y="749"/>
                      </a:lnTo>
                      <a:lnTo>
                        <a:pt x="548" y="749"/>
                      </a:lnTo>
                      <a:lnTo>
                        <a:pt x="548" y="749"/>
                      </a:lnTo>
                      <a:lnTo>
                        <a:pt x="550" y="749"/>
                      </a:lnTo>
                      <a:lnTo>
                        <a:pt x="554" y="750"/>
                      </a:lnTo>
                      <a:lnTo>
                        <a:pt x="557" y="752"/>
                      </a:lnTo>
                      <a:lnTo>
                        <a:pt x="559" y="754"/>
                      </a:lnTo>
                      <a:lnTo>
                        <a:pt x="560" y="757"/>
                      </a:lnTo>
                      <a:lnTo>
                        <a:pt x="569" y="766"/>
                      </a:lnTo>
                      <a:lnTo>
                        <a:pt x="571" y="767"/>
                      </a:lnTo>
                      <a:lnTo>
                        <a:pt x="571" y="769"/>
                      </a:lnTo>
                      <a:lnTo>
                        <a:pt x="571" y="771"/>
                      </a:lnTo>
                      <a:lnTo>
                        <a:pt x="571" y="771"/>
                      </a:lnTo>
                      <a:lnTo>
                        <a:pt x="572" y="771"/>
                      </a:lnTo>
                      <a:lnTo>
                        <a:pt x="576" y="771"/>
                      </a:lnTo>
                      <a:lnTo>
                        <a:pt x="576" y="771"/>
                      </a:lnTo>
                      <a:lnTo>
                        <a:pt x="576" y="771"/>
                      </a:lnTo>
                      <a:lnTo>
                        <a:pt x="576" y="769"/>
                      </a:lnTo>
                      <a:lnTo>
                        <a:pt x="576" y="769"/>
                      </a:lnTo>
                      <a:lnTo>
                        <a:pt x="576" y="769"/>
                      </a:lnTo>
                      <a:lnTo>
                        <a:pt x="577" y="769"/>
                      </a:lnTo>
                      <a:lnTo>
                        <a:pt x="577" y="767"/>
                      </a:lnTo>
                      <a:lnTo>
                        <a:pt x="577" y="766"/>
                      </a:lnTo>
                      <a:lnTo>
                        <a:pt x="581" y="764"/>
                      </a:lnTo>
                      <a:lnTo>
                        <a:pt x="584" y="764"/>
                      </a:lnTo>
                      <a:lnTo>
                        <a:pt x="588" y="764"/>
                      </a:lnTo>
                      <a:lnTo>
                        <a:pt x="591" y="767"/>
                      </a:lnTo>
                      <a:lnTo>
                        <a:pt x="591" y="769"/>
                      </a:lnTo>
                      <a:lnTo>
                        <a:pt x="591" y="769"/>
                      </a:lnTo>
                      <a:lnTo>
                        <a:pt x="591" y="769"/>
                      </a:lnTo>
                      <a:lnTo>
                        <a:pt x="593" y="769"/>
                      </a:lnTo>
                      <a:lnTo>
                        <a:pt x="594" y="771"/>
                      </a:lnTo>
                      <a:lnTo>
                        <a:pt x="596" y="771"/>
                      </a:lnTo>
                      <a:lnTo>
                        <a:pt x="596" y="772"/>
                      </a:lnTo>
                      <a:lnTo>
                        <a:pt x="598" y="776"/>
                      </a:lnTo>
                      <a:lnTo>
                        <a:pt x="599" y="776"/>
                      </a:lnTo>
                      <a:lnTo>
                        <a:pt x="601" y="776"/>
                      </a:lnTo>
                      <a:lnTo>
                        <a:pt x="603" y="774"/>
                      </a:lnTo>
                      <a:lnTo>
                        <a:pt x="604" y="774"/>
                      </a:lnTo>
                      <a:lnTo>
                        <a:pt x="603" y="772"/>
                      </a:lnTo>
                      <a:lnTo>
                        <a:pt x="603" y="772"/>
                      </a:lnTo>
                      <a:lnTo>
                        <a:pt x="603" y="771"/>
                      </a:lnTo>
                      <a:lnTo>
                        <a:pt x="603" y="771"/>
                      </a:lnTo>
                      <a:lnTo>
                        <a:pt x="601" y="766"/>
                      </a:lnTo>
                      <a:lnTo>
                        <a:pt x="601" y="764"/>
                      </a:lnTo>
                      <a:lnTo>
                        <a:pt x="601" y="762"/>
                      </a:lnTo>
                      <a:lnTo>
                        <a:pt x="603" y="761"/>
                      </a:lnTo>
                      <a:lnTo>
                        <a:pt x="604" y="761"/>
                      </a:lnTo>
                      <a:lnTo>
                        <a:pt x="604" y="759"/>
                      </a:lnTo>
                      <a:lnTo>
                        <a:pt x="604" y="755"/>
                      </a:lnTo>
                      <a:lnTo>
                        <a:pt x="604" y="754"/>
                      </a:lnTo>
                      <a:lnTo>
                        <a:pt x="604" y="752"/>
                      </a:lnTo>
                      <a:lnTo>
                        <a:pt x="603" y="752"/>
                      </a:lnTo>
                      <a:lnTo>
                        <a:pt x="603" y="754"/>
                      </a:lnTo>
                      <a:lnTo>
                        <a:pt x="603" y="754"/>
                      </a:lnTo>
                      <a:lnTo>
                        <a:pt x="603" y="755"/>
                      </a:lnTo>
                      <a:lnTo>
                        <a:pt x="601" y="757"/>
                      </a:lnTo>
                      <a:lnTo>
                        <a:pt x="601" y="757"/>
                      </a:lnTo>
                      <a:lnTo>
                        <a:pt x="599" y="757"/>
                      </a:lnTo>
                      <a:lnTo>
                        <a:pt x="599" y="755"/>
                      </a:lnTo>
                      <a:lnTo>
                        <a:pt x="598" y="755"/>
                      </a:lnTo>
                      <a:lnTo>
                        <a:pt x="598" y="755"/>
                      </a:lnTo>
                      <a:lnTo>
                        <a:pt x="594" y="759"/>
                      </a:lnTo>
                      <a:lnTo>
                        <a:pt x="593" y="759"/>
                      </a:lnTo>
                      <a:lnTo>
                        <a:pt x="591" y="761"/>
                      </a:lnTo>
                      <a:lnTo>
                        <a:pt x="589" y="761"/>
                      </a:lnTo>
                      <a:lnTo>
                        <a:pt x="588" y="761"/>
                      </a:lnTo>
                      <a:lnTo>
                        <a:pt x="586" y="761"/>
                      </a:lnTo>
                      <a:lnTo>
                        <a:pt x="586" y="759"/>
                      </a:lnTo>
                      <a:lnTo>
                        <a:pt x="586" y="759"/>
                      </a:lnTo>
                      <a:lnTo>
                        <a:pt x="588" y="757"/>
                      </a:lnTo>
                      <a:lnTo>
                        <a:pt x="588" y="757"/>
                      </a:lnTo>
                      <a:lnTo>
                        <a:pt x="589" y="755"/>
                      </a:lnTo>
                      <a:lnTo>
                        <a:pt x="591" y="755"/>
                      </a:lnTo>
                      <a:lnTo>
                        <a:pt x="593" y="755"/>
                      </a:lnTo>
                      <a:lnTo>
                        <a:pt x="594" y="754"/>
                      </a:lnTo>
                      <a:lnTo>
                        <a:pt x="593" y="752"/>
                      </a:lnTo>
                      <a:lnTo>
                        <a:pt x="591" y="752"/>
                      </a:lnTo>
                      <a:lnTo>
                        <a:pt x="591" y="750"/>
                      </a:lnTo>
                      <a:lnTo>
                        <a:pt x="591" y="750"/>
                      </a:lnTo>
                      <a:lnTo>
                        <a:pt x="591" y="749"/>
                      </a:lnTo>
                      <a:lnTo>
                        <a:pt x="591" y="747"/>
                      </a:lnTo>
                      <a:lnTo>
                        <a:pt x="593" y="745"/>
                      </a:lnTo>
                      <a:lnTo>
                        <a:pt x="594" y="744"/>
                      </a:lnTo>
                      <a:lnTo>
                        <a:pt x="596" y="744"/>
                      </a:lnTo>
                      <a:lnTo>
                        <a:pt x="598" y="745"/>
                      </a:lnTo>
                      <a:lnTo>
                        <a:pt x="598" y="744"/>
                      </a:lnTo>
                      <a:lnTo>
                        <a:pt x="598" y="744"/>
                      </a:lnTo>
                      <a:lnTo>
                        <a:pt x="596" y="740"/>
                      </a:lnTo>
                      <a:lnTo>
                        <a:pt x="596" y="739"/>
                      </a:lnTo>
                      <a:lnTo>
                        <a:pt x="598" y="737"/>
                      </a:lnTo>
                      <a:lnTo>
                        <a:pt x="598" y="735"/>
                      </a:lnTo>
                      <a:lnTo>
                        <a:pt x="599" y="735"/>
                      </a:lnTo>
                      <a:lnTo>
                        <a:pt x="599" y="733"/>
                      </a:lnTo>
                      <a:lnTo>
                        <a:pt x="603" y="733"/>
                      </a:lnTo>
                      <a:lnTo>
                        <a:pt x="606" y="732"/>
                      </a:lnTo>
                      <a:lnTo>
                        <a:pt x="610" y="732"/>
                      </a:lnTo>
                      <a:lnTo>
                        <a:pt x="610" y="733"/>
                      </a:lnTo>
                      <a:lnTo>
                        <a:pt x="611" y="735"/>
                      </a:lnTo>
                      <a:lnTo>
                        <a:pt x="611" y="735"/>
                      </a:lnTo>
                      <a:lnTo>
                        <a:pt x="613" y="733"/>
                      </a:lnTo>
                      <a:lnTo>
                        <a:pt x="613" y="732"/>
                      </a:lnTo>
                      <a:lnTo>
                        <a:pt x="613" y="728"/>
                      </a:lnTo>
                      <a:lnTo>
                        <a:pt x="613" y="728"/>
                      </a:lnTo>
                      <a:lnTo>
                        <a:pt x="613" y="727"/>
                      </a:lnTo>
                      <a:lnTo>
                        <a:pt x="613" y="725"/>
                      </a:lnTo>
                      <a:lnTo>
                        <a:pt x="613" y="725"/>
                      </a:lnTo>
                      <a:lnTo>
                        <a:pt x="615" y="723"/>
                      </a:lnTo>
                      <a:lnTo>
                        <a:pt x="613" y="723"/>
                      </a:lnTo>
                      <a:lnTo>
                        <a:pt x="615" y="720"/>
                      </a:lnTo>
                      <a:lnTo>
                        <a:pt x="620" y="718"/>
                      </a:lnTo>
                      <a:lnTo>
                        <a:pt x="623" y="716"/>
                      </a:lnTo>
                      <a:lnTo>
                        <a:pt x="628" y="708"/>
                      </a:lnTo>
                      <a:lnTo>
                        <a:pt x="630" y="706"/>
                      </a:lnTo>
                      <a:lnTo>
                        <a:pt x="632" y="703"/>
                      </a:lnTo>
                      <a:lnTo>
                        <a:pt x="632" y="703"/>
                      </a:lnTo>
                      <a:lnTo>
                        <a:pt x="633" y="701"/>
                      </a:lnTo>
                      <a:lnTo>
                        <a:pt x="633" y="699"/>
                      </a:lnTo>
                      <a:lnTo>
                        <a:pt x="633" y="699"/>
                      </a:lnTo>
                      <a:lnTo>
                        <a:pt x="633" y="698"/>
                      </a:lnTo>
                      <a:lnTo>
                        <a:pt x="635" y="696"/>
                      </a:lnTo>
                      <a:lnTo>
                        <a:pt x="635" y="696"/>
                      </a:lnTo>
                      <a:lnTo>
                        <a:pt x="640" y="691"/>
                      </a:lnTo>
                      <a:lnTo>
                        <a:pt x="642" y="691"/>
                      </a:lnTo>
                      <a:lnTo>
                        <a:pt x="645" y="691"/>
                      </a:lnTo>
                      <a:lnTo>
                        <a:pt x="647" y="689"/>
                      </a:lnTo>
                      <a:lnTo>
                        <a:pt x="650" y="688"/>
                      </a:lnTo>
                      <a:lnTo>
                        <a:pt x="654" y="686"/>
                      </a:lnTo>
                      <a:lnTo>
                        <a:pt x="654" y="682"/>
                      </a:lnTo>
                      <a:lnTo>
                        <a:pt x="654" y="682"/>
                      </a:lnTo>
                      <a:lnTo>
                        <a:pt x="654" y="682"/>
                      </a:lnTo>
                      <a:lnTo>
                        <a:pt x="655" y="681"/>
                      </a:lnTo>
                      <a:lnTo>
                        <a:pt x="661" y="679"/>
                      </a:lnTo>
                      <a:lnTo>
                        <a:pt x="662" y="679"/>
                      </a:lnTo>
                      <a:lnTo>
                        <a:pt x="664" y="679"/>
                      </a:lnTo>
                      <a:lnTo>
                        <a:pt x="664" y="677"/>
                      </a:lnTo>
                      <a:lnTo>
                        <a:pt x="666" y="676"/>
                      </a:lnTo>
                      <a:lnTo>
                        <a:pt x="666" y="676"/>
                      </a:lnTo>
                      <a:lnTo>
                        <a:pt x="669" y="676"/>
                      </a:lnTo>
                      <a:lnTo>
                        <a:pt x="671" y="674"/>
                      </a:lnTo>
                      <a:lnTo>
                        <a:pt x="671" y="674"/>
                      </a:lnTo>
                      <a:lnTo>
                        <a:pt x="672" y="672"/>
                      </a:lnTo>
                      <a:lnTo>
                        <a:pt x="674" y="672"/>
                      </a:lnTo>
                      <a:lnTo>
                        <a:pt x="678" y="672"/>
                      </a:lnTo>
                      <a:lnTo>
                        <a:pt x="679" y="672"/>
                      </a:lnTo>
                      <a:lnTo>
                        <a:pt x="681" y="672"/>
                      </a:lnTo>
                      <a:lnTo>
                        <a:pt x="681" y="671"/>
                      </a:lnTo>
                      <a:lnTo>
                        <a:pt x="686" y="669"/>
                      </a:lnTo>
                      <a:lnTo>
                        <a:pt x="684" y="669"/>
                      </a:lnTo>
                      <a:lnTo>
                        <a:pt x="679" y="669"/>
                      </a:lnTo>
                      <a:lnTo>
                        <a:pt x="679" y="669"/>
                      </a:lnTo>
                      <a:lnTo>
                        <a:pt x="679" y="669"/>
                      </a:lnTo>
                      <a:lnTo>
                        <a:pt x="679" y="667"/>
                      </a:lnTo>
                      <a:lnTo>
                        <a:pt x="679" y="667"/>
                      </a:lnTo>
                      <a:lnTo>
                        <a:pt x="681" y="667"/>
                      </a:lnTo>
                      <a:lnTo>
                        <a:pt x="681" y="667"/>
                      </a:lnTo>
                      <a:lnTo>
                        <a:pt x="683" y="665"/>
                      </a:lnTo>
                      <a:lnTo>
                        <a:pt x="683" y="665"/>
                      </a:lnTo>
                      <a:lnTo>
                        <a:pt x="683" y="664"/>
                      </a:lnTo>
                      <a:lnTo>
                        <a:pt x="684" y="662"/>
                      </a:lnTo>
                      <a:lnTo>
                        <a:pt x="686" y="662"/>
                      </a:lnTo>
                      <a:lnTo>
                        <a:pt x="688" y="664"/>
                      </a:lnTo>
                      <a:lnTo>
                        <a:pt x="688" y="664"/>
                      </a:lnTo>
                      <a:lnTo>
                        <a:pt x="688" y="665"/>
                      </a:lnTo>
                      <a:lnTo>
                        <a:pt x="689" y="665"/>
                      </a:lnTo>
                      <a:lnTo>
                        <a:pt x="689" y="665"/>
                      </a:lnTo>
                      <a:lnTo>
                        <a:pt x="691" y="665"/>
                      </a:lnTo>
                      <a:lnTo>
                        <a:pt x="691" y="665"/>
                      </a:lnTo>
                      <a:lnTo>
                        <a:pt x="696" y="665"/>
                      </a:lnTo>
                      <a:lnTo>
                        <a:pt x="701" y="665"/>
                      </a:lnTo>
                      <a:lnTo>
                        <a:pt x="703" y="664"/>
                      </a:lnTo>
                      <a:lnTo>
                        <a:pt x="705" y="662"/>
                      </a:lnTo>
                      <a:lnTo>
                        <a:pt x="706" y="660"/>
                      </a:lnTo>
                      <a:lnTo>
                        <a:pt x="708" y="660"/>
                      </a:lnTo>
                      <a:lnTo>
                        <a:pt x="711" y="655"/>
                      </a:lnTo>
                      <a:lnTo>
                        <a:pt x="715" y="647"/>
                      </a:lnTo>
                      <a:lnTo>
                        <a:pt x="717" y="645"/>
                      </a:lnTo>
                      <a:lnTo>
                        <a:pt x="720" y="640"/>
                      </a:lnTo>
                      <a:lnTo>
                        <a:pt x="722" y="638"/>
                      </a:lnTo>
                      <a:lnTo>
                        <a:pt x="722" y="637"/>
                      </a:lnTo>
                      <a:lnTo>
                        <a:pt x="722" y="630"/>
                      </a:lnTo>
                      <a:lnTo>
                        <a:pt x="723" y="628"/>
                      </a:lnTo>
                      <a:lnTo>
                        <a:pt x="727" y="623"/>
                      </a:lnTo>
                      <a:lnTo>
                        <a:pt x="727" y="621"/>
                      </a:lnTo>
                      <a:lnTo>
                        <a:pt x="727" y="620"/>
                      </a:lnTo>
                      <a:lnTo>
                        <a:pt x="727" y="618"/>
                      </a:lnTo>
                      <a:lnTo>
                        <a:pt x="728" y="616"/>
                      </a:lnTo>
                      <a:lnTo>
                        <a:pt x="730" y="615"/>
                      </a:lnTo>
                      <a:lnTo>
                        <a:pt x="732" y="613"/>
                      </a:lnTo>
                      <a:lnTo>
                        <a:pt x="734" y="613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40" y="604"/>
                      </a:lnTo>
                      <a:lnTo>
                        <a:pt x="740" y="603"/>
                      </a:lnTo>
                      <a:lnTo>
                        <a:pt x="740" y="603"/>
                      </a:lnTo>
                      <a:lnTo>
                        <a:pt x="742" y="601"/>
                      </a:lnTo>
                      <a:lnTo>
                        <a:pt x="744" y="599"/>
                      </a:lnTo>
                      <a:lnTo>
                        <a:pt x="745" y="599"/>
                      </a:lnTo>
                      <a:lnTo>
                        <a:pt x="747" y="599"/>
                      </a:lnTo>
                      <a:lnTo>
                        <a:pt x="751" y="601"/>
                      </a:lnTo>
                      <a:lnTo>
                        <a:pt x="752" y="603"/>
                      </a:lnTo>
                      <a:lnTo>
                        <a:pt x="752" y="603"/>
                      </a:lnTo>
                      <a:lnTo>
                        <a:pt x="754" y="603"/>
                      </a:lnTo>
                      <a:lnTo>
                        <a:pt x="756" y="603"/>
                      </a:lnTo>
                      <a:lnTo>
                        <a:pt x="756" y="603"/>
                      </a:lnTo>
                      <a:lnTo>
                        <a:pt x="756" y="601"/>
                      </a:lnTo>
                      <a:lnTo>
                        <a:pt x="754" y="599"/>
                      </a:lnTo>
                      <a:lnTo>
                        <a:pt x="754" y="598"/>
                      </a:lnTo>
                      <a:lnTo>
                        <a:pt x="754" y="598"/>
                      </a:lnTo>
                      <a:lnTo>
                        <a:pt x="754" y="596"/>
                      </a:lnTo>
                      <a:lnTo>
                        <a:pt x="754" y="596"/>
                      </a:lnTo>
                      <a:lnTo>
                        <a:pt x="756" y="596"/>
                      </a:lnTo>
                      <a:lnTo>
                        <a:pt x="756" y="596"/>
                      </a:lnTo>
                      <a:lnTo>
                        <a:pt x="756" y="596"/>
                      </a:lnTo>
                      <a:lnTo>
                        <a:pt x="757" y="594"/>
                      </a:lnTo>
                      <a:lnTo>
                        <a:pt x="757" y="592"/>
                      </a:lnTo>
                      <a:lnTo>
                        <a:pt x="759" y="592"/>
                      </a:lnTo>
                      <a:lnTo>
                        <a:pt x="759" y="591"/>
                      </a:lnTo>
                      <a:lnTo>
                        <a:pt x="759" y="591"/>
                      </a:lnTo>
                      <a:lnTo>
                        <a:pt x="759" y="584"/>
                      </a:lnTo>
                      <a:lnTo>
                        <a:pt x="757" y="581"/>
                      </a:lnTo>
                      <a:lnTo>
                        <a:pt x="757" y="581"/>
                      </a:lnTo>
                      <a:lnTo>
                        <a:pt x="757" y="579"/>
                      </a:lnTo>
                      <a:lnTo>
                        <a:pt x="756" y="577"/>
                      </a:lnTo>
                      <a:lnTo>
                        <a:pt x="754" y="577"/>
                      </a:lnTo>
                      <a:lnTo>
                        <a:pt x="754" y="575"/>
                      </a:lnTo>
                      <a:lnTo>
                        <a:pt x="754" y="574"/>
                      </a:lnTo>
                      <a:lnTo>
                        <a:pt x="756" y="570"/>
                      </a:lnTo>
                      <a:lnTo>
                        <a:pt x="754" y="569"/>
                      </a:lnTo>
                      <a:lnTo>
                        <a:pt x="754" y="567"/>
                      </a:lnTo>
                      <a:lnTo>
                        <a:pt x="754" y="565"/>
                      </a:lnTo>
                      <a:lnTo>
                        <a:pt x="754" y="564"/>
                      </a:lnTo>
                      <a:lnTo>
                        <a:pt x="756" y="562"/>
                      </a:lnTo>
                      <a:lnTo>
                        <a:pt x="756" y="562"/>
                      </a:lnTo>
                      <a:lnTo>
                        <a:pt x="756" y="562"/>
                      </a:lnTo>
                      <a:lnTo>
                        <a:pt x="757" y="564"/>
                      </a:lnTo>
                      <a:lnTo>
                        <a:pt x="757" y="565"/>
                      </a:lnTo>
                      <a:lnTo>
                        <a:pt x="757" y="565"/>
                      </a:lnTo>
                      <a:lnTo>
                        <a:pt x="759" y="565"/>
                      </a:lnTo>
                      <a:lnTo>
                        <a:pt x="759" y="565"/>
                      </a:lnTo>
                      <a:lnTo>
                        <a:pt x="761" y="567"/>
                      </a:lnTo>
                      <a:lnTo>
                        <a:pt x="759" y="567"/>
                      </a:lnTo>
                      <a:lnTo>
                        <a:pt x="759" y="569"/>
                      </a:lnTo>
                      <a:lnTo>
                        <a:pt x="759" y="570"/>
                      </a:lnTo>
                      <a:lnTo>
                        <a:pt x="761" y="570"/>
                      </a:lnTo>
                      <a:lnTo>
                        <a:pt x="762" y="572"/>
                      </a:lnTo>
                      <a:lnTo>
                        <a:pt x="762" y="574"/>
                      </a:lnTo>
                      <a:lnTo>
                        <a:pt x="762" y="574"/>
                      </a:lnTo>
                      <a:lnTo>
                        <a:pt x="762" y="575"/>
                      </a:lnTo>
                      <a:lnTo>
                        <a:pt x="762" y="575"/>
                      </a:lnTo>
                      <a:lnTo>
                        <a:pt x="762" y="575"/>
                      </a:lnTo>
                      <a:lnTo>
                        <a:pt x="762" y="577"/>
                      </a:lnTo>
                      <a:lnTo>
                        <a:pt x="762" y="577"/>
                      </a:lnTo>
                      <a:lnTo>
                        <a:pt x="762" y="577"/>
                      </a:lnTo>
                      <a:lnTo>
                        <a:pt x="762" y="577"/>
                      </a:lnTo>
                      <a:lnTo>
                        <a:pt x="764" y="577"/>
                      </a:lnTo>
                      <a:lnTo>
                        <a:pt x="764" y="577"/>
                      </a:lnTo>
                      <a:lnTo>
                        <a:pt x="766" y="579"/>
                      </a:lnTo>
                      <a:lnTo>
                        <a:pt x="766" y="579"/>
                      </a:lnTo>
                      <a:lnTo>
                        <a:pt x="766" y="579"/>
                      </a:lnTo>
                      <a:lnTo>
                        <a:pt x="766" y="579"/>
                      </a:lnTo>
                      <a:lnTo>
                        <a:pt x="769" y="582"/>
                      </a:lnTo>
                      <a:lnTo>
                        <a:pt x="767" y="582"/>
                      </a:lnTo>
                      <a:lnTo>
                        <a:pt x="767" y="584"/>
                      </a:lnTo>
                      <a:lnTo>
                        <a:pt x="767" y="586"/>
                      </a:lnTo>
                      <a:lnTo>
                        <a:pt x="771" y="604"/>
                      </a:lnTo>
                      <a:lnTo>
                        <a:pt x="773" y="604"/>
                      </a:lnTo>
                      <a:lnTo>
                        <a:pt x="773" y="604"/>
                      </a:lnTo>
                      <a:lnTo>
                        <a:pt x="773" y="604"/>
                      </a:lnTo>
                      <a:lnTo>
                        <a:pt x="776" y="604"/>
                      </a:lnTo>
                      <a:lnTo>
                        <a:pt x="776" y="606"/>
                      </a:lnTo>
                      <a:lnTo>
                        <a:pt x="778" y="606"/>
                      </a:lnTo>
                      <a:lnTo>
                        <a:pt x="778" y="608"/>
                      </a:lnTo>
                      <a:lnTo>
                        <a:pt x="778" y="609"/>
                      </a:lnTo>
                      <a:lnTo>
                        <a:pt x="779" y="611"/>
                      </a:lnTo>
                      <a:lnTo>
                        <a:pt x="779" y="611"/>
                      </a:lnTo>
                      <a:lnTo>
                        <a:pt x="779" y="613"/>
                      </a:lnTo>
                      <a:lnTo>
                        <a:pt x="779" y="615"/>
                      </a:lnTo>
                      <a:lnTo>
                        <a:pt x="779" y="615"/>
                      </a:lnTo>
                      <a:lnTo>
                        <a:pt x="779" y="615"/>
                      </a:lnTo>
                      <a:lnTo>
                        <a:pt x="778" y="615"/>
                      </a:lnTo>
                      <a:lnTo>
                        <a:pt x="778" y="616"/>
                      </a:lnTo>
                      <a:lnTo>
                        <a:pt x="776" y="616"/>
                      </a:lnTo>
                      <a:lnTo>
                        <a:pt x="776" y="615"/>
                      </a:lnTo>
                      <a:lnTo>
                        <a:pt x="774" y="615"/>
                      </a:lnTo>
                      <a:lnTo>
                        <a:pt x="774" y="615"/>
                      </a:lnTo>
                      <a:lnTo>
                        <a:pt x="773" y="616"/>
                      </a:lnTo>
                      <a:lnTo>
                        <a:pt x="773" y="616"/>
                      </a:lnTo>
                      <a:lnTo>
                        <a:pt x="773" y="616"/>
                      </a:lnTo>
                      <a:lnTo>
                        <a:pt x="771" y="616"/>
                      </a:lnTo>
                      <a:lnTo>
                        <a:pt x="771" y="616"/>
                      </a:lnTo>
                      <a:lnTo>
                        <a:pt x="766" y="618"/>
                      </a:lnTo>
                      <a:lnTo>
                        <a:pt x="762" y="620"/>
                      </a:lnTo>
                      <a:lnTo>
                        <a:pt x="762" y="621"/>
                      </a:lnTo>
                      <a:lnTo>
                        <a:pt x="761" y="623"/>
                      </a:lnTo>
                      <a:lnTo>
                        <a:pt x="761" y="625"/>
                      </a:lnTo>
                      <a:lnTo>
                        <a:pt x="759" y="626"/>
                      </a:lnTo>
                      <a:lnTo>
                        <a:pt x="761" y="628"/>
                      </a:lnTo>
                      <a:lnTo>
                        <a:pt x="762" y="630"/>
                      </a:lnTo>
                      <a:lnTo>
                        <a:pt x="766" y="633"/>
                      </a:lnTo>
                      <a:lnTo>
                        <a:pt x="766" y="633"/>
                      </a:lnTo>
                      <a:lnTo>
                        <a:pt x="766" y="635"/>
                      </a:lnTo>
                      <a:lnTo>
                        <a:pt x="764" y="638"/>
                      </a:lnTo>
                      <a:lnTo>
                        <a:pt x="764" y="638"/>
                      </a:lnTo>
                      <a:lnTo>
                        <a:pt x="767" y="640"/>
                      </a:lnTo>
                      <a:lnTo>
                        <a:pt x="767" y="640"/>
                      </a:lnTo>
                      <a:lnTo>
                        <a:pt x="769" y="642"/>
                      </a:lnTo>
                      <a:lnTo>
                        <a:pt x="769" y="645"/>
                      </a:lnTo>
                      <a:lnTo>
                        <a:pt x="771" y="647"/>
                      </a:lnTo>
                      <a:lnTo>
                        <a:pt x="771" y="649"/>
                      </a:lnTo>
                      <a:lnTo>
                        <a:pt x="771" y="652"/>
                      </a:lnTo>
                      <a:lnTo>
                        <a:pt x="771" y="654"/>
                      </a:lnTo>
                      <a:lnTo>
                        <a:pt x="769" y="655"/>
                      </a:lnTo>
                      <a:lnTo>
                        <a:pt x="769" y="657"/>
                      </a:lnTo>
                      <a:lnTo>
                        <a:pt x="766" y="655"/>
                      </a:lnTo>
                      <a:lnTo>
                        <a:pt x="764" y="657"/>
                      </a:lnTo>
                      <a:lnTo>
                        <a:pt x="757" y="664"/>
                      </a:lnTo>
                      <a:lnTo>
                        <a:pt x="757" y="664"/>
                      </a:lnTo>
                      <a:lnTo>
                        <a:pt x="756" y="664"/>
                      </a:lnTo>
                      <a:lnTo>
                        <a:pt x="754" y="665"/>
                      </a:lnTo>
                      <a:lnTo>
                        <a:pt x="751" y="671"/>
                      </a:lnTo>
                      <a:lnTo>
                        <a:pt x="751" y="672"/>
                      </a:lnTo>
                      <a:lnTo>
                        <a:pt x="745" y="676"/>
                      </a:lnTo>
                      <a:lnTo>
                        <a:pt x="744" y="677"/>
                      </a:lnTo>
                      <a:lnTo>
                        <a:pt x="742" y="677"/>
                      </a:lnTo>
                      <a:lnTo>
                        <a:pt x="740" y="679"/>
                      </a:lnTo>
                      <a:lnTo>
                        <a:pt x="742" y="679"/>
                      </a:lnTo>
                      <a:lnTo>
                        <a:pt x="742" y="681"/>
                      </a:lnTo>
                      <a:lnTo>
                        <a:pt x="744" y="681"/>
                      </a:lnTo>
                      <a:lnTo>
                        <a:pt x="744" y="682"/>
                      </a:lnTo>
                      <a:lnTo>
                        <a:pt x="744" y="682"/>
                      </a:lnTo>
                      <a:lnTo>
                        <a:pt x="742" y="684"/>
                      </a:lnTo>
                      <a:lnTo>
                        <a:pt x="742" y="684"/>
                      </a:lnTo>
                      <a:lnTo>
                        <a:pt x="740" y="686"/>
                      </a:lnTo>
                      <a:lnTo>
                        <a:pt x="739" y="686"/>
                      </a:lnTo>
                      <a:lnTo>
                        <a:pt x="737" y="688"/>
                      </a:lnTo>
                      <a:lnTo>
                        <a:pt x="735" y="689"/>
                      </a:lnTo>
                      <a:lnTo>
                        <a:pt x="735" y="691"/>
                      </a:lnTo>
                      <a:lnTo>
                        <a:pt x="735" y="691"/>
                      </a:lnTo>
                      <a:lnTo>
                        <a:pt x="735" y="693"/>
                      </a:lnTo>
                      <a:lnTo>
                        <a:pt x="737" y="694"/>
                      </a:lnTo>
                      <a:lnTo>
                        <a:pt x="737" y="694"/>
                      </a:lnTo>
                      <a:lnTo>
                        <a:pt x="737" y="696"/>
                      </a:lnTo>
                      <a:lnTo>
                        <a:pt x="737" y="698"/>
                      </a:lnTo>
                      <a:lnTo>
                        <a:pt x="734" y="701"/>
                      </a:lnTo>
                      <a:lnTo>
                        <a:pt x="734" y="703"/>
                      </a:lnTo>
                      <a:lnTo>
                        <a:pt x="732" y="703"/>
                      </a:lnTo>
                      <a:lnTo>
                        <a:pt x="730" y="701"/>
                      </a:lnTo>
                      <a:lnTo>
                        <a:pt x="728" y="701"/>
                      </a:lnTo>
                      <a:lnTo>
                        <a:pt x="728" y="703"/>
                      </a:lnTo>
                      <a:lnTo>
                        <a:pt x="728" y="703"/>
                      </a:lnTo>
                      <a:lnTo>
                        <a:pt x="728" y="703"/>
                      </a:lnTo>
                      <a:lnTo>
                        <a:pt x="730" y="706"/>
                      </a:lnTo>
                      <a:lnTo>
                        <a:pt x="730" y="708"/>
                      </a:lnTo>
                      <a:lnTo>
                        <a:pt x="732" y="710"/>
                      </a:lnTo>
                      <a:lnTo>
                        <a:pt x="732" y="711"/>
                      </a:lnTo>
                      <a:lnTo>
                        <a:pt x="732" y="713"/>
                      </a:lnTo>
                      <a:lnTo>
                        <a:pt x="730" y="720"/>
                      </a:lnTo>
                      <a:lnTo>
                        <a:pt x="730" y="722"/>
                      </a:lnTo>
                      <a:lnTo>
                        <a:pt x="730" y="723"/>
                      </a:lnTo>
                      <a:lnTo>
                        <a:pt x="730" y="723"/>
                      </a:lnTo>
                      <a:lnTo>
                        <a:pt x="728" y="725"/>
                      </a:lnTo>
                      <a:lnTo>
                        <a:pt x="728" y="725"/>
                      </a:lnTo>
                      <a:lnTo>
                        <a:pt x="728" y="725"/>
                      </a:lnTo>
                      <a:lnTo>
                        <a:pt x="727" y="725"/>
                      </a:lnTo>
                      <a:lnTo>
                        <a:pt x="727" y="725"/>
                      </a:lnTo>
                      <a:lnTo>
                        <a:pt x="725" y="730"/>
                      </a:lnTo>
                      <a:lnTo>
                        <a:pt x="725" y="730"/>
                      </a:lnTo>
                      <a:lnTo>
                        <a:pt x="727" y="730"/>
                      </a:lnTo>
                      <a:lnTo>
                        <a:pt x="727" y="728"/>
                      </a:lnTo>
                      <a:lnTo>
                        <a:pt x="728" y="728"/>
                      </a:lnTo>
                      <a:lnTo>
                        <a:pt x="730" y="730"/>
                      </a:lnTo>
                      <a:lnTo>
                        <a:pt x="730" y="732"/>
                      </a:lnTo>
                      <a:lnTo>
                        <a:pt x="730" y="735"/>
                      </a:lnTo>
                      <a:lnTo>
                        <a:pt x="732" y="737"/>
                      </a:lnTo>
                      <a:lnTo>
                        <a:pt x="732" y="740"/>
                      </a:lnTo>
                      <a:lnTo>
                        <a:pt x="734" y="742"/>
                      </a:lnTo>
                      <a:lnTo>
                        <a:pt x="730" y="750"/>
                      </a:lnTo>
                      <a:lnTo>
                        <a:pt x="730" y="752"/>
                      </a:lnTo>
                      <a:lnTo>
                        <a:pt x="730" y="754"/>
                      </a:lnTo>
                      <a:lnTo>
                        <a:pt x="730" y="755"/>
                      </a:lnTo>
                      <a:lnTo>
                        <a:pt x="730" y="755"/>
                      </a:lnTo>
                      <a:lnTo>
                        <a:pt x="728" y="759"/>
                      </a:lnTo>
                      <a:lnTo>
                        <a:pt x="728" y="762"/>
                      </a:lnTo>
                      <a:lnTo>
                        <a:pt x="728" y="766"/>
                      </a:lnTo>
                      <a:lnTo>
                        <a:pt x="727" y="769"/>
                      </a:lnTo>
                      <a:lnTo>
                        <a:pt x="725" y="771"/>
                      </a:lnTo>
                      <a:lnTo>
                        <a:pt x="723" y="772"/>
                      </a:lnTo>
                      <a:lnTo>
                        <a:pt x="722" y="771"/>
                      </a:lnTo>
                      <a:lnTo>
                        <a:pt x="720" y="771"/>
                      </a:lnTo>
                      <a:lnTo>
                        <a:pt x="715" y="769"/>
                      </a:lnTo>
                      <a:lnTo>
                        <a:pt x="715" y="769"/>
                      </a:lnTo>
                      <a:lnTo>
                        <a:pt x="713" y="767"/>
                      </a:lnTo>
                      <a:lnTo>
                        <a:pt x="711" y="767"/>
                      </a:lnTo>
                      <a:lnTo>
                        <a:pt x="708" y="767"/>
                      </a:lnTo>
                      <a:lnTo>
                        <a:pt x="701" y="769"/>
                      </a:lnTo>
                      <a:lnTo>
                        <a:pt x="698" y="769"/>
                      </a:lnTo>
                      <a:lnTo>
                        <a:pt x="691" y="767"/>
                      </a:lnTo>
                      <a:lnTo>
                        <a:pt x="691" y="767"/>
                      </a:lnTo>
                      <a:lnTo>
                        <a:pt x="691" y="769"/>
                      </a:lnTo>
                      <a:lnTo>
                        <a:pt x="686" y="772"/>
                      </a:lnTo>
                      <a:lnTo>
                        <a:pt x="688" y="774"/>
                      </a:lnTo>
                      <a:lnTo>
                        <a:pt x="688" y="776"/>
                      </a:lnTo>
                      <a:lnTo>
                        <a:pt x="684" y="778"/>
                      </a:lnTo>
                      <a:lnTo>
                        <a:pt x="684" y="778"/>
                      </a:lnTo>
                      <a:lnTo>
                        <a:pt x="684" y="779"/>
                      </a:lnTo>
                      <a:lnTo>
                        <a:pt x="684" y="779"/>
                      </a:lnTo>
                      <a:lnTo>
                        <a:pt x="686" y="781"/>
                      </a:lnTo>
                      <a:lnTo>
                        <a:pt x="686" y="783"/>
                      </a:lnTo>
                      <a:lnTo>
                        <a:pt x="686" y="784"/>
                      </a:lnTo>
                      <a:lnTo>
                        <a:pt x="684" y="788"/>
                      </a:lnTo>
                      <a:lnTo>
                        <a:pt x="684" y="788"/>
                      </a:lnTo>
                      <a:lnTo>
                        <a:pt x="683" y="789"/>
                      </a:lnTo>
                      <a:lnTo>
                        <a:pt x="683" y="789"/>
                      </a:lnTo>
                      <a:lnTo>
                        <a:pt x="681" y="789"/>
                      </a:lnTo>
                      <a:lnTo>
                        <a:pt x="681" y="791"/>
                      </a:lnTo>
                      <a:lnTo>
                        <a:pt x="681" y="791"/>
                      </a:lnTo>
                      <a:lnTo>
                        <a:pt x="679" y="791"/>
                      </a:lnTo>
                      <a:lnTo>
                        <a:pt x="678" y="793"/>
                      </a:lnTo>
                      <a:lnTo>
                        <a:pt x="676" y="795"/>
                      </a:lnTo>
                      <a:lnTo>
                        <a:pt x="676" y="795"/>
                      </a:lnTo>
                      <a:lnTo>
                        <a:pt x="676" y="796"/>
                      </a:lnTo>
                      <a:lnTo>
                        <a:pt x="676" y="796"/>
                      </a:lnTo>
                      <a:lnTo>
                        <a:pt x="676" y="798"/>
                      </a:lnTo>
                      <a:lnTo>
                        <a:pt x="676" y="798"/>
                      </a:lnTo>
                      <a:lnTo>
                        <a:pt x="678" y="800"/>
                      </a:lnTo>
                      <a:lnTo>
                        <a:pt x="678" y="801"/>
                      </a:lnTo>
                      <a:lnTo>
                        <a:pt x="681" y="801"/>
                      </a:lnTo>
                      <a:lnTo>
                        <a:pt x="686" y="800"/>
                      </a:lnTo>
                      <a:lnTo>
                        <a:pt x="688" y="798"/>
                      </a:lnTo>
                      <a:lnTo>
                        <a:pt x="693" y="795"/>
                      </a:lnTo>
                      <a:lnTo>
                        <a:pt x="694" y="795"/>
                      </a:lnTo>
                      <a:lnTo>
                        <a:pt x="700" y="796"/>
                      </a:lnTo>
                      <a:lnTo>
                        <a:pt x="703" y="796"/>
                      </a:lnTo>
                      <a:lnTo>
                        <a:pt x="706" y="795"/>
                      </a:lnTo>
                      <a:lnTo>
                        <a:pt x="706" y="793"/>
                      </a:lnTo>
                      <a:lnTo>
                        <a:pt x="710" y="791"/>
                      </a:lnTo>
                      <a:lnTo>
                        <a:pt x="711" y="789"/>
                      </a:lnTo>
                      <a:lnTo>
                        <a:pt x="718" y="791"/>
                      </a:lnTo>
                      <a:lnTo>
                        <a:pt x="720" y="789"/>
                      </a:lnTo>
                      <a:lnTo>
                        <a:pt x="722" y="788"/>
                      </a:lnTo>
                      <a:lnTo>
                        <a:pt x="723" y="786"/>
                      </a:lnTo>
                      <a:lnTo>
                        <a:pt x="725" y="786"/>
                      </a:lnTo>
                      <a:lnTo>
                        <a:pt x="727" y="786"/>
                      </a:lnTo>
                      <a:lnTo>
                        <a:pt x="730" y="786"/>
                      </a:lnTo>
                      <a:lnTo>
                        <a:pt x="732" y="786"/>
                      </a:lnTo>
                      <a:lnTo>
                        <a:pt x="734" y="786"/>
                      </a:lnTo>
                      <a:lnTo>
                        <a:pt x="734" y="786"/>
                      </a:lnTo>
                      <a:lnTo>
                        <a:pt x="737" y="786"/>
                      </a:lnTo>
                      <a:lnTo>
                        <a:pt x="737" y="786"/>
                      </a:lnTo>
                      <a:lnTo>
                        <a:pt x="739" y="788"/>
                      </a:lnTo>
                      <a:lnTo>
                        <a:pt x="742" y="789"/>
                      </a:lnTo>
                      <a:lnTo>
                        <a:pt x="747" y="791"/>
                      </a:lnTo>
                      <a:lnTo>
                        <a:pt x="749" y="791"/>
                      </a:lnTo>
                      <a:lnTo>
                        <a:pt x="749" y="791"/>
                      </a:lnTo>
                      <a:lnTo>
                        <a:pt x="751" y="788"/>
                      </a:lnTo>
                      <a:lnTo>
                        <a:pt x="754" y="788"/>
                      </a:lnTo>
                      <a:lnTo>
                        <a:pt x="754" y="786"/>
                      </a:lnTo>
                      <a:lnTo>
                        <a:pt x="754" y="786"/>
                      </a:lnTo>
                      <a:lnTo>
                        <a:pt x="754" y="784"/>
                      </a:lnTo>
                      <a:lnTo>
                        <a:pt x="754" y="781"/>
                      </a:lnTo>
                      <a:lnTo>
                        <a:pt x="754" y="779"/>
                      </a:lnTo>
                      <a:lnTo>
                        <a:pt x="756" y="779"/>
                      </a:lnTo>
                      <a:lnTo>
                        <a:pt x="756" y="776"/>
                      </a:lnTo>
                      <a:lnTo>
                        <a:pt x="756" y="774"/>
                      </a:lnTo>
                      <a:lnTo>
                        <a:pt x="757" y="769"/>
                      </a:lnTo>
                      <a:lnTo>
                        <a:pt x="759" y="764"/>
                      </a:lnTo>
                      <a:lnTo>
                        <a:pt x="759" y="764"/>
                      </a:lnTo>
                      <a:lnTo>
                        <a:pt x="759" y="762"/>
                      </a:lnTo>
                      <a:lnTo>
                        <a:pt x="761" y="761"/>
                      </a:lnTo>
                      <a:lnTo>
                        <a:pt x="762" y="761"/>
                      </a:lnTo>
                      <a:lnTo>
                        <a:pt x="762" y="759"/>
                      </a:lnTo>
                      <a:lnTo>
                        <a:pt x="764" y="757"/>
                      </a:lnTo>
                      <a:lnTo>
                        <a:pt x="764" y="755"/>
                      </a:lnTo>
                      <a:lnTo>
                        <a:pt x="764" y="755"/>
                      </a:lnTo>
                      <a:lnTo>
                        <a:pt x="764" y="749"/>
                      </a:lnTo>
                      <a:lnTo>
                        <a:pt x="766" y="747"/>
                      </a:lnTo>
                      <a:lnTo>
                        <a:pt x="766" y="745"/>
                      </a:lnTo>
                      <a:lnTo>
                        <a:pt x="767" y="744"/>
                      </a:lnTo>
                      <a:lnTo>
                        <a:pt x="766" y="740"/>
                      </a:lnTo>
                      <a:lnTo>
                        <a:pt x="766" y="740"/>
                      </a:lnTo>
                      <a:lnTo>
                        <a:pt x="766" y="739"/>
                      </a:lnTo>
                      <a:lnTo>
                        <a:pt x="766" y="737"/>
                      </a:lnTo>
                      <a:lnTo>
                        <a:pt x="766" y="735"/>
                      </a:lnTo>
                      <a:lnTo>
                        <a:pt x="769" y="727"/>
                      </a:lnTo>
                      <a:lnTo>
                        <a:pt x="769" y="725"/>
                      </a:lnTo>
                      <a:lnTo>
                        <a:pt x="776" y="720"/>
                      </a:lnTo>
                      <a:lnTo>
                        <a:pt x="778" y="716"/>
                      </a:lnTo>
                      <a:lnTo>
                        <a:pt x="778" y="715"/>
                      </a:lnTo>
                      <a:lnTo>
                        <a:pt x="778" y="715"/>
                      </a:lnTo>
                      <a:lnTo>
                        <a:pt x="778" y="715"/>
                      </a:lnTo>
                      <a:lnTo>
                        <a:pt x="776" y="711"/>
                      </a:lnTo>
                      <a:lnTo>
                        <a:pt x="776" y="711"/>
                      </a:lnTo>
                      <a:lnTo>
                        <a:pt x="776" y="710"/>
                      </a:lnTo>
                      <a:lnTo>
                        <a:pt x="779" y="705"/>
                      </a:lnTo>
                      <a:lnTo>
                        <a:pt x="781" y="703"/>
                      </a:lnTo>
                      <a:lnTo>
                        <a:pt x="781" y="701"/>
                      </a:lnTo>
                      <a:lnTo>
                        <a:pt x="783" y="701"/>
                      </a:lnTo>
                      <a:lnTo>
                        <a:pt x="784" y="701"/>
                      </a:lnTo>
                      <a:lnTo>
                        <a:pt x="790" y="708"/>
                      </a:lnTo>
                      <a:lnTo>
                        <a:pt x="790" y="710"/>
                      </a:lnTo>
                      <a:lnTo>
                        <a:pt x="788" y="711"/>
                      </a:lnTo>
                      <a:lnTo>
                        <a:pt x="788" y="711"/>
                      </a:lnTo>
                      <a:lnTo>
                        <a:pt x="790" y="713"/>
                      </a:lnTo>
                      <a:lnTo>
                        <a:pt x="793" y="715"/>
                      </a:lnTo>
                      <a:lnTo>
                        <a:pt x="795" y="716"/>
                      </a:lnTo>
                      <a:lnTo>
                        <a:pt x="798" y="727"/>
                      </a:lnTo>
                      <a:lnTo>
                        <a:pt x="800" y="732"/>
                      </a:lnTo>
                      <a:lnTo>
                        <a:pt x="800" y="733"/>
                      </a:lnTo>
                      <a:lnTo>
                        <a:pt x="803" y="735"/>
                      </a:lnTo>
                      <a:lnTo>
                        <a:pt x="805" y="735"/>
                      </a:lnTo>
                      <a:lnTo>
                        <a:pt x="807" y="739"/>
                      </a:lnTo>
                      <a:lnTo>
                        <a:pt x="807" y="740"/>
                      </a:lnTo>
                      <a:lnTo>
                        <a:pt x="810" y="742"/>
                      </a:lnTo>
                      <a:lnTo>
                        <a:pt x="813" y="744"/>
                      </a:lnTo>
                      <a:lnTo>
                        <a:pt x="813" y="745"/>
                      </a:lnTo>
                      <a:lnTo>
                        <a:pt x="813" y="745"/>
                      </a:lnTo>
                      <a:lnTo>
                        <a:pt x="813" y="747"/>
                      </a:lnTo>
                      <a:lnTo>
                        <a:pt x="813" y="747"/>
                      </a:lnTo>
                      <a:lnTo>
                        <a:pt x="813" y="749"/>
                      </a:lnTo>
                      <a:lnTo>
                        <a:pt x="815" y="749"/>
                      </a:lnTo>
                      <a:lnTo>
                        <a:pt x="817" y="750"/>
                      </a:lnTo>
                      <a:lnTo>
                        <a:pt x="817" y="750"/>
                      </a:lnTo>
                      <a:lnTo>
                        <a:pt x="817" y="750"/>
                      </a:lnTo>
                      <a:lnTo>
                        <a:pt x="818" y="752"/>
                      </a:lnTo>
                      <a:lnTo>
                        <a:pt x="818" y="752"/>
                      </a:lnTo>
                      <a:lnTo>
                        <a:pt x="820" y="752"/>
                      </a:lnTo>
                      <a:lnTo>
                        <a:pt x="822" y="754"/>
                      </a:lnTo>
                      <a:lnTo>
                        <a:pt x="822" y="755"/>
                      </a:lnTo>
                      <a:lnTo>
                        <a:pt x="824" y="757"/>
                      </a:lnTo>
                      <a:lnTo>
                        <a:pt x="822" y="759"/>
                      </a:lnTo>
                      <a:lnTo>
                        <a:pt x="822" y="757"/>
                      </a:lnTo>
                      <a:lnTo>
                        <a:pt x="820" y="755"/>
                      </a:lnTo>
                      <a:lnTo>
                        <a:pt x="818" y="755"/>
                      </a:lnTo>
                      <a:lnTo>
                        <a:pt x="818" y="757"/>
                      </a:lnTo>
                      <a:lnTo>
                        <a:pt x="817" y="764"/>
                      </a:lnTo>
                      <a:lnTo>
                        <a:pt x="817" y="767"/>
                      </a:lnTo>
                      <a:lnTo>
                        <a:pt x="818" y="776"/>
                      </a:lnTo>
                      <a:lnTo>
                        <a:pt x="820" y="779"/>
                      </a:lnTo>
                      <a:lnTo>
                        <a:pt x="818" y="781"/>
                      </a:lnTo>
                      <a:lnTo>
                        <a:pt x="817" y="783"/>
                      </a:lnTo>
                      <a:lnTo>
                        <a:pt x="815" y="784"/>
                      </a:lnTo>
                      <a:lnTo>
                        <a:pt x="815" y="789"/>
                      </a:lnTo>
                      <a:lnTo>
                        <a:pt x="815" y="791"/>
                      </a:lnTo>
                      <a:lnTo>
                        <a:pt x="815" y="793"/>
                      </a:lnTo>
                      <a:lnTo>
                        <a:pt x="815" y="793"/>
                      </a:lnTo>
                      <a:lnTo>
                        <a:pt x="817" y="795"/>
                      </a:lnTo>
                      <a:lnTo>
                        <a:pt x="817" y="795"/>
                      </a:lnTo>
                      <a:lnTo>
                        <a:pt x="815" y="796"/>
                      </a:lnTo>
                      <a:lnTo>
                        <a:pt x="815" y="796"/>
                      </a:lnTo>
                      <a:lnTo>
                        <a:pt x="813" y="798"/>
                      </a:lnTo>
                      <a:lnTo>
                        <a:pt x="813" y="798"/>
                      </a:lnTo>
                      <a:lnTo>
                        <a:pt x="813" y="800"/>
                      </a:lnTo>
                      <a:lnTo>
                        <a:pt x="813" y="803"/>
                      </a:lnTo>
                      <a:lnTo>
                        <a:pt x="813" y="805"/>
                      </a:lnTo>
                      <a:lnTo>
                        <a:pt x="812" y="806"/>
                      </a:lnTo>
                      <a:lnTo>
                        <a:pt x="810" y="806"/>
                      </a:lnTo>
                      <a:lnTo>
                        <a:pt x="808" y="808"/>
                      </a:lnTo>
                      <a:lnTo>
                        <a:pt x="808" y="808"/>
                      </a:lnTo>
                      <a:lnTo>
                        <a:pt x="807" y="808"/>
                      </a:lnTo>
                      <a:lnTo>
                        <a:pt x="805" y="810"/>
                      </a:lnTo>
                      <a:lnTo>
                        <a:pt x="803" y="813"/>
                      </a:lnTo>
                      <a:lnTo>
                        <a:pt x="800" y="817"/>
                      </a:lnTo>
                      <a:lnTo>
                        <a:pt x="798" y="818"/>
                      </a:lnTo>
                      <a:lnTo>
                        <a:pt x="790" y="822"/>
                      </a:lnTo>
                      <a:lnTo>
                        <a:pt x="788" y="822"/>
                      </a:lnTo>
                      <a:lnTo>
                        <a:pt x="786" y="823"/>
                      </a:lnTo>
                      <a:lnTo>
                        <a:pt x="784" y="825"/>
                      </a:lnTo>
                      <a:lnTo>
                        <a:pt x="784" y="827"/>
                      </a:lnTo>
                      <a:lnTo>
                        <a:pt x="784" y="829"/>
                      </a:lnTo>
                      <a:lnTo>
                        <a:pt x="784" y="829"/>
                      </a:lnTo>
                      <a:lnTo>
                        <a:pt x="790" y="832"/>
                      </a:lnTo>
                      <a:lnTo>
                        <a:pt x="791" y="834"/>
                      </a:lnTo>
                      <a:lnTo>
                        <a:pt x="793" y="834"/>
                      </a:lnTo>
                      <a:lnTo>
                        <a:pt x="795" y="834"/>
                      </a:lnTo>
                      <a:lnTo>
                        <a:pt x="796" y="832"/>
                      </a:lnTo>
                      <a:lnTo>
                        <a:pt x="798" y="832"/>
                      </a:lnTo>
                      <a:lnTo>
                        <a:pt x="800" y="832"/>
                      </a:lnTo>
                      <a:lnTo>
                        <a:pt x="800" y="832"/>
                      </a:lnTo>
                      <a:lnTo>
                        <a:pt x="813" y="832"/>
                      </a:lnTo>
                      <a:lnTo>
                        <a:pt x="822" y="832"/>
                      </a:lnTo>
                      <a:lnTo>
                        <a:pt x="824" y="830"/>
                      </a:lnTo>
                      <a:lnTo>
                        <a:pt x="827" y="829"/>
                      </a:lnTo>
                      <a:lnTo>
                        <a:pt x="829" y="827"/>
                      </a:lnTo>
                      <a:lnTo>
                        <a:pt x="830" y="825"/>
                      </a:lnTo>
                      <a:lnTo>
                        <a:pt x="830" y="825"/>
                      </a:lnTo>
                      <a:lnTo>
                        <a:pt x="832" y="823"/>
                      </a:lnTo>
                      <a:lnTo>
                        <a:pt x="839" y="822"/>
                      </a:lnTo>
                      <a:lnTo>
                        <a:pt x="844" y="822"/>
                      </a:lnTo>
                      <a:lnTo>
                        <a:pt x="846" y="822"/>
                      </a:lnTo>
                      <a:lnTo>
                        <a:pt x="849" y="823"/>
                      </a:lnTo>
                      <a:lnTo>
                        <a:pt x="851" y="823"/>
                      </a:lnTo>
                      <a:lnTo>
                        <a:pt x="851" y="823"/>
                      </a:lnTo>
                      <a:lnTo>
                        <a:pt x="852" y="823"/>
                      </a:lnTo>
                      <a:lnTo>
                        <a:pt x="854" y="823"/>
                      </a:lnTo>
                      <a:lnTo>
                        <a:pt x="854" y="823"/>
                      </a:lnTo>
                      <a:lnTo>
                        <a:pt x="856" y="823"/>
                      </a:lnTo>
                      <a:lnTo>
                        <a:pt x="857" y="823"/>
                      </a:lnTo>
                      <a:lnTo>
                        <a:pt x="859" y="823"/>
                      </a:lnTo>
                      <a:lnTo>
                        <a:pt x="861" y="823"/>
                      </a:lnTo>
                      <a:lnTo>
                        <a:pt x="861" y="822"/>
                      </a:lnTo>
                      <a:lnTo>
                        <a:pt x="859" y="822"/>
                      </a:lnTo>
                      <a:lnTo>
                        <a:pt x="859" y="822"/>
                      </a:lnTo>
                      <a:lnTo>
                        <a:pt x="857" y="822"/>
                      </a:lnTo>
                      <a:lnTo>
                        <a:pt x="857" y="822"/>
                      </a:lnTo>
                      <a:lnTo>
                        <a:pt x="856" y="822"/>
                      </a:lnTo>
                      <a:lnTo>
                        <a:pt x="854" y="820"/>
                      </a:lnTo>
                      <a:lnTo>
                        <a:pt x="854" y="820"/>
                      </a:lnTo>
                      <a:lnTo>
                        <a:pt x="852" y="820"/>
                      </a:lnTo>
                      <a:lnTo>
                        <a:pt x="846" y="820"/>
                      </a:lnTo>
                      <a:lnTo>
                        <a:pt x="846" y="818"/>
                      </a:lnTo>
                      <a:lnTo>
                        <a:pt x="844" y="817"/>
                      </a:lnTo>
                      <a:lnTo>
                        <a:pt x="844" y="817"/>
                      </a:lnTo>
                      <a:lnTo>
                        <a:pt x="851" y="817"/>
                      </a:lnTo>
                      <a:lnTo>
                        <a:pt x="852" y="817"/>
                      </a:lnTo>
                      <a:lnTo>
                        <a:pt x="852" y="817"/>
                      </a:lnTo>
                      <a:lnTo>
                        <a:pt x="854" y="818"/>
                      </a:lnTo>
                      <a:lnTo>
                        <a:pt x="854" y="818"/>
                      </a:lnTo>
                      <a:lnTo>
                        <a:pt x="859" y="820"/>
                      </a:lnTo>
                      <a:lnTo>
                        <a:pt x="861" y="820"/>
                      </a:lnTo>
                      <a:lnTo>
                        <a:pt x="863" y="820"/>
                      </a:lnTo>
                      <a:lnTo>
                        <a:pt x="864" y="820"/>
                      </a:lnTo>
                      <a:lnTo>
                        <a:pt x="864" y="820"/>
                      </a:lnTo>
                      <a:lnTo>
                        <a:pt x="864" y="818"/>
                      </a:lnTo>
                      <a:lnTo>
                        <a:pt x="863" y="818"/>
                      </a:lnTo>
                      <a:lnTo>
                        <a:pt x="859" y="817"/>
                      </a:lnTo>
                      <a:lnTo>
                        <a:pt x="857" y="815"/>
                      </a:lnTo>
                      <a:lnTo>
                        <a:pt x="857" y="813"/>
                      </a:lnTo>
                      <a:lnTo>
                        <a:pt x="857" y="812"/>
                      </a:lnTo>
                      <a:lnTo>
                        <a:pt x="859" y="810"/>
                      </a:lnTo>
                      <a:lnTo>
                        <a:pt x="864" y="808"/>
                      </a:lnTo>
                      <a:lnTo>
                        <a:pt x="866" y="810"/>
                      </a:lnTo>
                      <a:lnTo>
                        <a:pt x="868" y="810"/>
                      </a:lnTo>
                      <a:lnTo>
                        <a:pt x="869" y="810"/>
                      </a:lnTo>
                      <a:lnTo>
                        <a:pt x="871" y="808"/>
                      </a:lnTo>
                      <a:lnTo>
                        <a:pt x="873" y="806"/>
                      </a:lnTo>
                      <a:lnTo>
                        <a:pt x="878" y="805"/>
                      </a:lnTo>
                      <a:lnTo>
                        <a:pt x="878" y="805"/>
                      </a:lnTo>
                      <a:lnTo>
                        <a:pt x="878" y="803"/>
                      </a:lnTo>
                      <a:lnTo>
                        <a:pt x="878" y="803"/>
                      </a:lnTo>
                      <a:lnTo>
                        <a:pt x="878" y="803"/>
                      </a:lnTo>
                      <a:lnTo>
                        <a:pt x="876" y="803"/>
                      </a:lnTo>
                      <a:lnTo>
                        <a:pt x="881" y="803"/>
                      </a:lnTo>
                      <a:lnTo>
                        <a:pt x="885" y="805"/>
                      </a:lnTo>
                      <a:lnTo>
                        <a:pt x="888" y="806"/>
                      </a:lnTo>
                      <a:lnTo>
                        <a:pt x="888" y="810"/>
                      </a:lnTo>
                      <a:lnTo>
                        <a:pt x="890" y="808"/>
                      </a:lnTo>
                      <a:lnTo>
                        <a:pt x="891" y="808"/>
                      </a:lnTo>
                      <a:lnTo>
                        <a:pt x="893" y="808"/>
                      </a:lnTo>
                      <a:lnTo>
                        <a:pt x="893" y="810"/>
                      </a:lnTo>
                      <a:lnTo>
                        <a:pt x="891" y="813"/>
                      </a:lnTo>
                      <a:lnTo>
                        <a:pt x="891" y="813"/>
                      </a:lnTo>
                      <a:lnTo>
                        <a:pt x="893" y="815"/>
                      </a:lnTo>
                      <a:lnTo>
                        <a:pt x="893" y="815"/>
                      </a:lnTo>
                      <a:lnTo>
                        <a:pt x="893" y="817"/>
                      </a:lnTo>
                      <a:lnTo>
                        <a:pt x="893" y="818"/>
                      </a:lnTo>
                      <a:lnTo>
                        <a:pt x="891" y="818"/>
                      </a:lnTo>
                      <a:lnTo>
                        <a:pt x="886" y="817"/>
                      </a:lnTo>
                      <a:lnTo>
                        <a:pt x="886" y="817"/>
                      </a:lnTo>
                      <a:lnTo>
                        <a:pt x="885" y="817"/>
                      </a:lnTo>
                      <a:lnTo>
                        <a:pt x="885" y="817"/>
                      </a:lnTo>
                      <a:lnTo>
                        <a:pt x="885" y="818"/>
                      </a:lnTo>
                      <a:lnTo>
                        <a:pt x="885" y="818"/>
                      </a:lnTo>
                      <a:lnTo>
                        <a:pt x="881" y="818"/>
                      </a:lnTo>
                      <a:lnTo>
                        <a:pt x="880" y="820"/>
                      </a:lnTo>
                      <a:lnTo>
                        <a:pt x="881" y="820"/>
                      </a:lnTo>
                      <a:lnTo>
                        <a:pt x="881" y="820"/>
                      </a:lnTo>
                      <a:lnTo>
                        <a:pt x="885" y="822"/>
                      </a:lnTo>
                      <a:lnTo>
                        <a:pt x="886" y="822"/>
                      </a:lnTo>
                      <a:lnTo>
                        <a:pt x="891" y="827"/>
                      </a:lnTo>
                      <a:lnTo>
                        <a:pt x="893" y="829"/>
                      </a:lnTo>
                      <a:lnTo>
                        <a:pt x="891" y="830"/>
                      </a:lnTo>
                      <a:lnTo>
                        <a:pt x="890" y="832"/>
                      </a:lnTo>
                      <a:lnTo>
                        <a:pt x="891" y="834"/>
                      </a:lnTo>
                      <a:lnTo>
                        <a:pt x="890" y="835"/>
                      </a:lnTo>
                      <a:lnTo>
                        <a:pt x="888" y="835"/>
                      </a:lnTo>
                      <a:lnTo>
                        <a:pt x="886" y="835"/>
                      </a:lnTo>
                      <a:lnTo>
                        <a:pt x="883" y="835"/>
                      </a:lnTo>
                      <a:lnTo>
                        <a:pt x="881" y="835"/>
                      </a:lnTo>
                      <a:lnTo>
                        <a:pt x="881" y="834"/>
                      </a:lnTo>
                      <a:lnTo>
                        <a:pt x="881" y="834"/>
                      </a:lnTo>
                      <a:lnTo>
                        <a:pt x="883" y="832"/>
                      </a:lnTo>
                      <a:lnTo>
                        <a:pt x="883" y="832"/>
                      </a:lnTo>
                      <a:lnTo>
                        <a:pt x="883" y="830"/>
                      </a:lnTo>
                      <a:lnTo>
                        <a:pt x="883" y="830"/>
                      </a:lnTo>
                      <a:lnTo>
                        <a:pt x="883" y="830"/>
                      </a:lnTo>
                      <a:lnTo>
                        <a:pt x="881" y="830"/>
                      </a:lnTo>
                      <a:lnTo>
                        <a:pt x="881" y="829"/>
                      </a:lnTo>
                      <a:lnTo>
                        <a:pt x="881" y="827"/>
                      </a:lnTo>
                      <a:lnTo>
                        <a:pt x="881" y="827"/>
                      </a:lnTo>
                      <a:lnTo>
                        <a:pt x="881" y="825"/>
                      </a:lnTo>
                      <a:lnTo>
                        <a:pt x="881" y="823"/>
                      </a:lnTo>
                      <a:lnTo>
                        <a:pt x="880" y="822"/>
                      </a:lnTo>
                      <a:lnTo>
                        <a:pt x="880" y="822"/>
                      </a:lnTo>
                      <a:lnTo>
                        <a:pt x="878" y="822"/>
                      </a:lnTo>
                      <a:lnTo>
                        <a:pt x="874" y="818"/>
                      </a:lnTo>
                      <a:lnTo>
                        <a:pt x="873" y="818"/>
                      </a:lnTo>
                      <a:lnTo>
                        <a:pt x="871" y="820"/>
                      </a:lnTo>
                      <a:lnTo>
                        <a:pt x="869" y="822"/>
                      </a:lnTo>
                      <a:lnTo>
                        <a:pt x="868" y="823"/>
                      </a:lnTo>
                      <a:lnTo>
                        <a:pt x="868" y="825"/>
                      </a:lnTo>
                      <a:lnTo>
                        <a:pt x="866" y="825"/>
                      </a:lnTo>
                      <a:lnTo>
                        <a:pt x="864" y="825"/>
                      </a:lnTo>
                      <a:lnTo>
                        <a:pt x="864" y="827"/>
                      </a:lnTo>
                      <a:lnTo>
                        <a:pt x="864" y="827"/>
                      </a:lnTo>
                      <a:lnTo>
                        <a:pt x="866" y="829"/>
                      </a:lnTo>
                      <a:lnTo>
                        <a:pt x="869" y="830"/>
                      </a:lnTo>
                      <a:lnTo>
                        <a:pt x="871" y="830"/>
                      </a:lnTo>
                      <a:lnTo>
                        <a:pt x="876" y="835"/>
                      </a:lnTo>
                      <a:lnTo>
                        <a:pt x="878" y="835"/>
                      </a:lnTo>
                      <a:lnTo>
                        <a:pt x="893" y="847"/>
                      </a:lnTo>
                      <a:lnTo>
                        <a:pt x="897" y="849"/>
                      </a:lnTo>
                      <a:lnTo>
                        <a:pt x="897" y="851"/>
                      </a:lnTo>
                      <a:lnTo>
                        <a:pt x="902" y="852"/>
                      </a:lnTo>
                      <a:lnTo>
                        <a:pt x="902" y="852"/>
                      </a:lnTo>
                      <a:lnTo>
                        <a:pt x="912" y="864"/>
                      </a:lnTo>
                      <a:lnTo>
                        <a:pt x="914" y="864"/>
                      </a:lnTo>
                      <a:lnTo>
                        <a:pt x="914" y="868"/>
                      </a:lnTo>
                      <a:lnTo>
                        <a:pt x="919" y="878"/>
                      </a:lnTo>
                      <a:lnTo>
                        <a:pt x="919" y="881"/>
                      </a:lnTo>
                      <a:lnTo>
                        <a:pt x="919" y="881"/>
                      </a:lnTo>
                      <a:lnTo>
                        <a:pt x="914" y="871"/>
                      </a:lnTo>
                      <a:lnTo>
                        <a:pt x="910" y="866"/>
                      </a:lnTo>
                      <a:lnTo>
                        <a:pt x="905" y="859"/>
                      </a:lnTo>
                      <a:lnTo>
                        <a:pt x="900" y="856"/>
                      </a:lnTo>
                      <a:lnTo>
                        <a:pt x="891" y="849"/>
                      </a:lnTo>
                      <a:lnTo>
                        <a:pt x="861" y="827"/>
                      </a:lnTo>
                      <a:lnTo>
                        <a:pt x="857" y="825"/>
                      </a:lnTo>
                      <a:lnTo>
                        <a:pt x="854" y="825"/>
                      </a:lnTo>
                      <a:lnTo>
                        <a:pt x="859" y="829"/>
                      </a:lnTo>
                      <a:lnTo>
                        <a:pt x="861" y="829"/>
                      </a:lnTo>
                      <a:lnTo>
                        <a:pt x="864" y="832"/>
                      </a:lnTo>
                      <a:lnTo>
                        <a:pt x="866" y="832"/>
                      </a:lnTo>
                      <a:lnTo>
                        <a:pt x="869" y="835"/>
                      </a:lnTo>
                      <a:lnTo>
                        <a:pt x="873" y="835"/>
                      </a:lnTo>
                      <a:lnTo>
                        <a:pt x="874" y="839"/>
                      </a:lnTo>
                      <a:lnTo>
                        <a:pt x="878" y="840"/>
                      </a:lnTo>
                      <a:lnTo>
                        <a:pt x="885" y="845"/>
                      </a:lnTo>
                      <a:lnTo>
                        <a:pt x="900" y="857"/>
                      </a:lnTo>
                      <a:lnTo>
                        <a:pt x="902" y="859"/>
                      </a:lnTo>
                      <a:lnTo>
                        <a:pt x="902" y="861"/>
                      </a:lnTo>
                      <a:lnTo>
                        <a:pt x="905" y="864"/>
                      </a:lnTo>
                      <a:lnTo>
                        <a:pt x="908" y="866"/>
                      </a:lnTo>
                      <a:lnTo>
                        <a:pt x="910" y="868"/>
                      </a:lnTo>
                      <a:lnTo>
                        <a:pt x="915" y="879"/>
                      </a:lnTo>
                      <a:lnTo>
                        <a:pt x="924" y="893"/>
                      </a:lnTo>
                      <a:lnTo>
                        <a:pt x="936" y="915"/>
                      </a:lnTo>
                      <a:lnTo>
                        <a:pt x="936" y="917"/>
                      </a:lnTo>
                      <a:lnTo>
                        <a:pt x="936" y="927"/>
                      </a:lnTo>
                      <a:lnTo>
                        <a:pt x="936" y="932"/>
                      </a:lnTo>
                      <a:lnTo>
                        <a:pt x="934" y="934"/>
                      </a:lnTo>
                      <a:lnTo>
                        <a:pt x="932" y="937"/>
                      </a:lnTo>
                      <a:lnTo>
                        <a:pt x="929" y="939"/>
                      </a:lnTo>
                      <a:lnTo>
                        <a:pt x="919" y="944"/>
                      </a:lnTo>
                      <a:lnTo>
                        <a:pt x="920" y="946"/>
                      </a:lnTo>
                      <a:lnTo>
                        <a:pt x="920" y="946"/>
                      </a:lnTo>
                      <a:lnTo>
                        <a:pt x="922" y="947"/>
                      </a:lnTo>
                      <a:lnTo>
                        <a:pt x="924" y="947"/>
                      </a:lnTo>
                      <a:lnTo>
                        <a:pt x="925" y="949"/>
                      </a:lnTo>
                      <a:lnTo>
                        <a:pt x="925" y="952"/>
                      </a:lnTo>
                      <a:lnTo>
                        <a:pt x="927" y="954"/>
                      </a:lnTo>
                      <a:lnTo>
                        <a:pt x="929" y="958"/>
                      </a:lnTo>
                      <a:lnTo>
                        <a:pt x="929" y="959"/>
                      </a:lnTo>
                      <a:lnTo>
                        <a:pt x="929" y="961"/>
                      </a:lnTo>
                      <a:lnTo>
                        <a:pt x="927" y="963"/>
                      </a:lnTo>
                      <a:lnTo>
                        <a:pt x="925" y="963"/>
                      </a:lnTo>
                      <a:lnTo>
                        <a:pt x="925" y="963"/>
                      </a:lnTo>
                      <a:lnTo>
                        <a:pt x="927" y="966"/>
                      </a:lnTo>
                      <a:lnTo>
                        <a:pt x="931" y="971"/>
                      </a:lnTo>
                      <a:lnTo>
                        <a:pt x="946" y="990"/>
                      </a:lnTo>
                      <a:lnTo>
                        <a:pt x="949" y="992"/>
                      </a:lnTo>
                      <a:lnTo>
                        <a:pt x="949" y="992"/>
                      </a:lnTo>
                      <a:lnTo>
                        <a:pt x="949" y="990"/>
                      </a:lnTo>
                      <a:lnTo>
                        <a:pt x="949" y="990"/>
                      </a:lnTo>
                      <a:lnTo>
                        <a:pt x="951" y="990"/>
                      </a:lnTo>
                      <a:lnTo>
                        <a:pt x="951" y="990"/>
                      </a:lnTo>
                      <a:lnTo>
                        <a:pt x="951" y="990"/>
                      </a:lnTo>
                      <a:lnTo>
                        <a:pt x="953" y="990"/>
                      </a:lnTo>
                      <a:lnTo>
                        <a:pt x="953" y="990"/>
                      </a:lnTo>
                      <a:lnTo>
                        <a:pt x="954" y="992"/>
                      </a:lnTo>
                      <a:lnTo>
                        <a:pt x="956" y="992"/>
                      </a:lnTo>
                      <a:lnTo>
                        <a:pt x="958" y="993"/>
                      </a:lnTo>
                      <a:lnTo>
                        <a:pt x="959" y="995"/>
                      </a:lnTo>
                      <a:lnTo>
                        <a:pt x="959" y="995"/>
                      </a:lnTo>
                      <a:lnTo>
                        <a:pt x="958" y="997"/>
                      </a:lnTo>
                      <a:lnTo>
                        <a:pt x="958" y="997"/>
                      </a:lnTo>
                      <a:lnTo>
                        <a:pt x="959" y="998"/>
                      </a:lnTo>
                      <a:lnTo>
                        <a:pt x="966" y="1003"/>
                      </a:lnTo>
                      <a:lnTo>
                        <a:pt x="968" y="1005"/>
                      </a:lnTo>
                      <a:lnTo>
                        <a:pt x="971" y="1010"/>
                      </a:lnTo>
                      <a:lnTo>
                        <a:pt x="973" y="1012"/>
                      </a:lnTo>
                      <a:lnTo>
                        <a:pt x="976" y="1019"/>
                      </a:lnTo>
                      <a:lnTo>
                        <a:pt x="978" y="1020"/>
                      </a:lnTo>
                      <a:lnTo>
                        <a:pt x="978" y="1022"/>
                      </a:lnTo>
                      <a:lnTo>
                        <a:pt x="978" y="1024"/>
                      </a:lnTo>
                      <a:lnTo>
                        <a:pt x="978" y="1024"/>
                      </a:lnTo>
                      <a:lnTo>
                        <a:pt x="980" y="1025"/>
                      </a:lnTo>
                      <a:lnTo>
                        <a:pt x="980" y="1025"/>
                      </a:lnTo>
                      <a:lnTo>
                        <a:pt x="981" y="1025"/>
                      </a:lnTo>
                      <a:lnTo>
                        <a:pt x="981" y="1025"/>
                      </a:lnTo>
                      <a:lnTo>
                        <a:pt x="981" y="1025"/>
                      </a:lnTo>
                      <a:lnTo>
                        <a:pt x="981" y="1027"/>
                      </a:lnTo>
                      <a:lnTo>
                        <a:pt x="981" y="1027"/>
                      </a:lnTo>
                      <a:lnTo>
                        <a:pt x="983" y="1027"/>
                      </a:lnTo>
                      <a:lnTo>
                        <a:pt x="987" y="1029"/>
                      </a:lnTo>
                      <a:lnTo>
                        <a:pt x="988" y="1029"/>
                      </a:lnTo>
                      <a:lnTo>
                        <a:pt x="995" y="1034"/>
                      </a:lnTo>
                      <a:lnTo>
                        <a:pt x="997" y="1036"/>
                      </a:lnTo>
                      <a:lnTo>
                        <a:pt x="998" y="1036"/>
                      </a:lnTo>
                      <a:lnTo>
                        <a:pt x="998" y="1037"/>
                      </a:lnTo>
                      <a:lnTo>
                        <a:pt x="1000" y="1037"/>
                      </a:lnTo>
                      <a:lnTo>
                        <a:pt x="1002" y="1037"/>
                      </a:lnTo>
                      <a:lnTo>
                        <a:pt x="1002" y="1037"/>
                      </a:lnTo>
                      <a:lnTo>
                        <a:pt x="1004" y="1039"/>
                      </a:lnTo>
                      <a:lnTo>
                        <a:pt x="1005" y="1039"/>
                      </a:lnTo>
                      <a:lnTo>
                        <a:pt x="1007" y="1039"/>
                      </a:lnTo>
                      <a:lnTo>
                        <a:pt x="1009" y="1041"/>
                      </a:lnTo>
                      <a:lnTo>
                        <a:pt x="1029" y="1039"/>
                      </a:lnTo>
                      <a:lnTo>
                        <a:pt x="1031" y="1039"/>
                      </a:lnTo>
                      <a:lnTo>
                        <a:pt x="1031" y="997"/>
                      </a:lnTo>
                      <a:lnTo>
                        <a:pt x="1031" y="954"/>
                      </a:lnTo>
                      <a:lnTo>
                        <a:pt x="1031" y="910"/>
                      </a:lnTo>
                      <a:lnTo>
                        <a:pt x="1031" y="868"/>
                      </a:lnTo>
                      <a:lnTo>
                        <a:pt x="1031" y="781"/>
                      </a:lnTo>
                      <a:lnTo>
                        <a:pt x="1031" y="739"/>
                      </a:lnTo>
                      <a:lnTo>
                        <a:pt x="1031" y="694"/>
                      </a:lnTo>
                      <a:lnTo>
                        <a:pt x="1031" y="688"/>
                      </a:lnTo>
                      <a:lnTo>
                        <a:pt x="1032" y="689"/>
                      </a:lnTo>
                      <a:lnTo>
                        <a:pt x="1034" y="691"/>
                      </a:lnTo>
                      <a:lnTo>
                        <a:pt x="103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4763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chemeClr val="accent2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" name="Freeform 9">
                  <a:extLst>
                    <a:ext uri="{FF2B5EF4-FFF2-40B4-BE49-F238E27FC236}">
                      <a16:creationId xmlns:a16="http://schemas.microsoft.com/office/drawing/2014/main" id="{F0E6C0DA-6AD0-43F7-A74A-4D31DDB9991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440738" y="882650"/>
                  <a:ext cx="3003550" cy="2725738"/>
                </a:xfrm>
                <a:custGeom>
                  <a:avLst/>
                  <a:gdLst>
                    <a:gd name="T0" fmla="*/ 1022 w 1892"/>
                    <a:gd name="T1" fmla="*/ 1119 h 1717"/>
                    <a:gd name="T2" fmla="*/ 1056 w 1892"/>
                    <a:gd name="T3" fmla="*/ 1069 h 1717"/>
                    <a:gd name="T4" fmla="*/ 937 w 1892"/>
                    <a:gd name="T5" fmla="*/ 941 h 1717"/>
                    <a:gd name="T6" fmla="*/ 1138 w 1892"/>
                    <a:gd name="T7" fmla="*/ 1254 h 1717"/>
                    <a:gd name="T8" fmla="*/ 1124 w 1892"/>
                    <a:gd name="T9" fmla="*/ 1228 h 1717"/>
                    <a:gd name="T10" fmla="*/ 1318 w 1892"/>
                    <a:gd name="T11" fmla="*/ 1354 h 1717"/>
                    <a:gd name="T12" fmla="*/ 1146 w 1892"/>
                    <a:gd name="T13" fmla="*/ 1252 h 1717"/>
                    <a:gd name="T14" fmla="*/ 1073 w 1892"/>
                    <a:gd name="T15" fmla="*/ 1126 h 1717"/>
                    <a:gd name="T16" fmla="*/ 1007 w 1892"/>
                    <a:gd name="T17" fmla="*/ 1136 h 1717"/>
                    <a:gd name="T18" fmla="*/ 122 w 1892"/>
                    <a:gd name="T19" fmla="*/ 681 h 1717"/>
                    <a:gd name="T20" fmla="*/ 127 w 1892"/>
                    <a:gd name="T21" fmla="*/ 627 h 1717"/>
                    <a:gd name="T22" fmla="*/ 112 w 1892"/>
                    <a:gd name="T23" fmla="*/ 624 h 1717"/>
                    <a:gd name="T24" fmla="*/ 1331 w 1892"/>
                    <a:gd name="T25" fmla="*/ 1564 h 1717"/>
                    <a:gd name="T26" fmla="*/ 1328 w 1892"/>
                    <a:gd name="T27" fmla="*/ 1605 h 1717"/>
                    <a:gd name="T28" fmla="*/ 1299 w 1892"/>
                    <a:gd name="T29" fmla="*/ 1547 h 1717"/>
                    <a:gd name="T30" fmla="*/ 1304 w 1892"/>
                    <a:gd name="T31" fmla="*/ 1447 h 1717"/>
                    <a:gd name="T32" fmla="*/ 1285 w 1892"/>
                    <a:gd name="T33" fmla="*/ 1400 h 1717"/>
                    <a:gd name="T34" fmla="*/ 1255 w 1892"/>
                    <a:gd name="T35" fmla="*/ 1367 h 1717"/>
                    <a:gd name="T36" fmla="*/ 1178 w 1892"/>
                    <a:gd name="T37" fmla="*/ 1272 h 1717"/>
                    <a:gd name="T38" fmla="*/ 1153 w 1892"/>
                    <a:gd name="T39" fmla="*/ 1267 h 1717"/>
                    <a:gd name="T40" fmla="*/ 1109 w 1892"/>
                    <a:gd name="T41" fmla="*/ 1226 h 1717"/>
                    <a:gd name="T42" fmla="*/ 1100 w 1892"/>
                    <a:gd name="T43" fmla="*/ 1147 h 1717"/>
                    <a:gd name="T44" fmla="*/ 1087 w 1892"/>
                    <a:gd name="T45" fmla="*/ 1130 h 1717"/>
                    <a:gd name="T46" fmla="*/ 1037 w 1892"/>
                    <a:gd name="T47" fmla="*/ 1113 h 1717"/>
                    <a:gd name="T48" fmla="*/ 1002 w 1892"/>
                    <a:gd name="T49" fmla="*/ 1126 h 1717"/>
                    <a:gd name="T50" fmla="*/ 983 w 1892"/>
                    <a:gd name="T51" fmla="*/ 1063 h 1717"/>
                    <a:gd name="T52" fmla="*/ 966 w 1892"/>
                    <a:gd name="T53" fmla="*/ 1021 h 1717"/>
                    <a:gd name="T54" fmla="*/ 934 w 1892"/>
                    <a:gd name="T55" fmla="*/ 996 h 1717"/>
                    <a:gd name="T56" fmla="*/ 932 w 1892"/>
                    <a:gd name="T57" fmla="*/ 967 h 1717"/>
                    <a:gd name="T58" fmla="*/ 919 w 1892"/>
                    <a:gd name="T59" fmla="*/ 946 h 1717"/>
                    <a:gd name="T60" fmla="*/ 898 w 1892"/>
                    <a:gd name="T61" fmla="*/ 945 h 1717"/>
                    <a:gd name="T62" fmla="*/ 840 w 1892"/>
                    <a:gd name="T63" fmla="*/ 909 h 1717"/>
                    <a:gd name="T64" fmla="*/ 776 w 1892"/>
                    <a:gd name="T65" fmla="*/ 858 h 1717"/>
                    <a:gd name="T66" fmla="*/ 717 w 1892"/>
                    <a:gd name="T67" fmla="*/ 805 h 1717"/>
                    <a:gd name="T68" fmla="*/ 701 w 1892"/>
                    <a:gd name="T69" fmla="*/ 724 h 1717"/>
                    <a:gd name="T70" fmla="*/ 674 w 1892"/>
                    <a:gd name="T71" fmla="*/ 659 h 1717"/>
                    <a:gd name="T72" fmla="*/ 638 w 1892"/>
                    <a:gd name="T73" fmla="*/ 624 h 1717"/>
                    <a:gd name="T74" fmla="*/ 627 w 1892"/>
                    <a:gd name="T75" fmla="*/ 540 h 1717"/>
                    <a:gd name="T76" fmla="*/ 608 w 1892"/>
                    <a:gd name="T77" fmla="*/ 479 h 1717"/>
                    <a:gd name="T78" fmla="*/ 559 w 1892"/>
                    <a:gd name="T79" fmla="*/ 425 h 1717"/>
                    <a:gd name="T80" fmla="*/ 497 w 1892"/>
                    <a:gd name="T81" fmla="*/ 445 h 1717"/>
                    <a:gd name="T82" fmla="*/ 469 w 1892"/>
                    <a:gd name="T83" fmla="*/ 313 h 1717"/>
                    <a:gd name="T84" fmla="*/ 438 w 1892"/>
                    <a:gd name="T85" fmla="*/ 257 h 1717"/>
                    <a:gd name="T86" fmla="*/ 416 w 1892"/>
                    <a:gd name="T87" fmla="*/ 179 h 1717"/>
                    <a:gd name="T88" fmla="*/ 396 w 1892"/>
                    <a:gd name="T89" fmla="*/ 135 h 1717"/>
                    <a:gd name="T90" fmla="*/ 345 w 1892"/>
                    <a:gd name="T91" fmla="*/ 216 h 1717"/>
                    <a:gd name="T92" fmla="*/ 319 w 1892"/>
                    <a:gd name="T93" fmla="*/ 260 h 1717"/>
                    <a:gd name="T94" fmla="*/ 329 w 1892"/>
                    <a:gd name="T95" fmla="*/ 296 h 1717"/>
                    <a:gd name="T96" fmla="*/ 309 w 1892"/>
                    <a:gd name="T97" fmla="*/ 325 h 1717"/>
                    <a:gd name="T98" fmla="*/ 302 w 1892"/>
                    <a:gd name="T99" fmla="*/ 449 h 1717"/>
                    <a:gd name="T100" fmla="*/ 287 w 1892"/>
                    <a:gd name="T101" fmla="*/ 608 h 1717"/>
                    <a:gd name="T102" fmla="*/ 236 w 1892"/>
                    <a:gd name="T103" fmla="*/ 712 h 1717"/>
                    <a:gd name="T104" fmla="*/ 97 w 1892"/>
                    <a:gd name="T105" fmla="*/ 680 h 1717"/>
                    <a:gd name="T106" fmla="*/ 954 w 1892"/>
                    <a:gd name="T107" fmla="*/ 1690 h 1717"/>
                    <a:gd name="T108" fmla="*/ 1068 w 1892"/>
                    <a:gd name="T109" fmla="*/ 1671 h 1717"/>
                    <a:gd name="T110" fmla="*/ 1156 w 1892"/>
                    <a:gd name="T111" fmla="*/ 1714 h 1717"/>
                    <a:gd name="T112" fmla="*/ 1194 w 1892"/>
                    <a:gd name="T113" fmla="*/ 1695 h 1717"/>
                    <a:gd name="T114" fmla="*/ 1204 w 1892"/>
                    <a:gd name="T115" fmla="*/ 1663 h 1717"/>
                    <a:gd name="T116" fmla="*/ 1256 w 1892"/>
                    <a:gd name="T117" fmla="*/ 1643 h 1717"/>
                    <a:gd name="T118" fmla="*/ 1335 w 1892"/>
                    <a:gd name="T119" fmla="*/ 1629 h 1717"/>
                    <a:gd name="T120" fmla="*/ 708 w 1892"/>
                    <a:gd name="T121" fmla="*/ 797 h 1717"/>
                    <a:gd name="T122" fmla="*/ 365 w 1892"/>
                    <a:gd name="T123" fmla="*/ 87 h 1717"/>
                    <a:gd name="T124" fmla="*/ 1888 w 1892"/>
                    <a:gd name="T125" fmla="*/ 870 h 17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892" h="1717">
                      <a:moveTo>
                        <a:pt x="757" y="855"/>
                      </a:moveTo>
                      <a:lnTo>
                        <a:pt x="757" y="856"/>
                      </a:lnTo>
                      <a:lnTo>
                        <a:pt x="759" y="856"/>
                      </a:lnTo>
                      <a:lnTo>
                        <a:pt x="762" y="855"/>
                      </a:lnTo>
                      <a:lnTo>
                        <a:pt x="762" y="856"/>
                      </a:lnTo>
                      <a:lnTo>
                        <a:pt x="762" y="855"/>
                      </a:lnTo>
                      <a:lnTo>
                        <a:pt x="764" y="855"/>
                      </a:lnTo>
                      <a:lnTo>
                        <a:pt x="764" y="851"/>
                      </a:lnTo>
                      <a:lnTo>
                        <a:pt x="764" y="851"/>
                      </a:lnTo>
                      <a:lnTo>
                        <a:pt x="762" y="851"/>
                      </a:lnTo>
                      <a:lnTo>
                        <a:pt x="762" y="851"/>
                      </a:lnTo>
                      <a:lnTo>
                        <a:pt x="762" y="851"/>
                      </a:lnTo>
                      <a:lnTo>
                        <a:pt x="761" y="851"/>
                      </a:lnTo>
                      <a:lnTo>
                        <a:pt x="761" y="851"/>
                      </a:lnTo>
                      <a:lnTo>
                        <a:pt x="761" y="851"/>
                      </a:lnTo>
                      <a:lnTo>
                        <a:pt x="759" y="851"/>
                      </a:lnTo>
                      <a:lnTo>
                        <a:pt x="757" y="851"/>
                      </a:lnTo>
                      <a:lnTo>
                        <a:pt x="757" y="851"/>
                      </a:lnTo>
                      <a:lnTo>
                        <a:pt x="756" y="853"/>
                      </a:lnTo>
                      <a:lnTo>
                        <a:pt x="756" y="853"/>
                      </a:lnTo>
                      <a:lnTo>
                        <a:pt x="756" y="855"/>
                      </a:lnTo>
                      <a:lnTo>
                        <a:pt x="757" y="855"/>
                      </a:lnTo>
                      <a:close/>
                      <a:moveTo>
                        <a:pt x="953" y="970"/>
                      </a:moveTo>
                      <a:lnTo>
                        <a:pt x="951" y="970"/>
                      </a:lnTo>
                      <a:lnTo>
                        <a:pt x="949" y="972"/>
                      </a:lnTo>
                      <a:lnTo>
                        <a:pt x="949" y="972"/>
                      </a:lnTo>
                      <a:lnTo>
                        <a:pt x="951" y="972"/>
                      </a:lnTo>
                      <a:lnTo>
                        <a:pt x="951" y="973"/>
                      </a:lnTo>
                      <a:lnTo>
                        <a:pt x="951" y="973"/>
                      </a:lnTo>
                      <a:lnTo>
                        <a:pt x="953" y="972"/>
                      </a:lnTo>
                      <a:lnTo>
                        <a:pt x="954" y="970"/>
                      </a:lnTo>
                      <a:lnTo>
                        <a:pt x="954" y="970"/>
                      </a:lnTo>
                      <a:lnTo>
                        <a:pt x="956" y="968"/>
                      </a:lnTo>
                      <a:lnTo>
                        <a:pt x="956" y="968"/>
                      </a:lnTo>
                      <a:lnTo>
                        <a:pt x="954" y="967"/>
                      </a:lnTo>
                      <a:lnTo>
                        <a:pt x="954" y="965"/>
                      </a:lnTo>
                      <a:lnTo>
                        <a:pt x="954" y="963"/>
                      </a:lnTo>
                      <a:lnTo>
                        <a:pt x="954" y="965"/>
                      </a:lnTo>
                      <a:lnTo>
                        <a:pt x="954" y="967"/>
                      </a:lnTo>
                      <a:lnTo>
                        <a:pt x="954" y="968"/>
                      </a:lnTo>
                      <a:lnTo>
                        <a:pt x="953" y="970"/>
                      </a:lnTo>
                      <a:lnTo>
                        <a:pt x="953" y="970"/>
                      </a:lnTo>
                      <a:close/>
                      <a:moveTo>
                        <a:pt x="1022" y="1116"/>
                      </a:moveTo>
                      <a:lnTo>
                        <a:pt x="1022" y="1116"/>
                      </a:lnTo>
                      <a:lnTo>
                        <a:pt x="1022" y="1116"/>
                      </a:lnTo>
                      <a:lnTo>
                        <a:pt x="1022" y="1118"/>
                      </a:lnTo>
                      <a:lnTo>
                        <a:pt x="1022" y="1118"/>
                      </a:lnTo>
                      <a:lnTo>
                        <a:pt x="1022" y="1119"/>
                      </a:lnTo>
                      <a:lnTo>
                        <a:pt x="1024" y="1119"/>
                      </a:lnTo>
                      <a:lnTo>
                        <a:pt x="1026" y="1119"/>
                      </a:lnTo>
                      <a:lnTo>
                        <a:pt x="1026" y="1116"/>
                      </a:lnTo>
                      <a:lnTo>
                        <a:pt x="1027" y="1114"/>
                      </a:lnTo>
                      <a:lnTo>
                        <a:pt x="1027" y="1111"/>
                      </a:lnTo>
                      <a:lnTo>
                        <a:pt x="1026" y="1111"/>
                      </a:lnTo>
                      <a:lnTo>
                        <a:pt x="1026" y="1109"/>
                      </a:lnTo>
                      <a:lnTo>
                        <a:pt x="1026" y="1108"/>
                      </a:lnTo>
                      <a:lnTo>
                        <a:pt x="1026" y="1106"/>
                      </a:lnTo>
                      <a:lnTo>
                        <a:pt x="1026" y="1104"/>
                      </a:lnTo>
                      <a:lnTo>
                        <a:pt x="1024" y="1104"/>
                      </a:lnTo>
                      <a:lnTo>
                        <a:pt x="1024" y="1106"/>
                      </a:lnTo>
                      <a:lnTo>
                        <a:pt x="1024" y="1106"/>
                      </a:lnTo>
                      <a:lnTo>
                        <a:pt x="1024" y="1108"/>
                      </a:lnTo>
                      <a:lnTo>
                        <a:pt x="1022" y="1108"/>
                      </a:lnTo>
                      <a:lnTo>
                        <a:pt x="1022" y="1111"/>
                      </a:lnTo>
                      <a:lnTo>
                        <a:pt x="1022" y="1113"/>
                      </a:lnTo>
                      <a:lnTo>
                        <a:pt x="1020" y="1114"/>
                      </a:lnTo>
                      <a:lnTo>
                        <a:pt x="1022" y="1114"/>
                      </a:lnTo>
                      <a:lnTo>
                        <a:pt x="1022" y="1116"/>
                      </a:lnTo>
                      <a:close/>
                      <a:moveTo>
                        <a:pt x="900" y="929"/>
                      </a:moveTo>
                      <a:lnTo>
                        <a:pt x="900" y="931"/>
                      </a:lnTo>
                      <a:lnTo>
                        <a:pt x="900" y="931"/>
                      </a:lnTo>
                      <a:lnTo>
                        <a:pt x="900" y="931"/>
                      </a:lnTo>
                      <a:lnTo>
                        <a:pt x="900" y="931"/>
                      </a:lnTo>
                      <a:lnTo>
                        <a:pt x="902" y="933"/>
                      </a:lnTo>
                      <a:lnTo>
                        <a:pt x="902" y="929"/>
                      </a:lnTo>
                      <a:lnTo>
                        <a:pt x="902" y="928"/>
                      </a:lnTo>
                      <a:lnTo>
                        <a:pt x="902" y="926"/>
                      </a:lnTo>
                      <a:lnTo>
                        <a:pt x="900" y="924"/>
                      </a:lnTo>
                      <a:lnTo>
                        <a:pt x="898" y="926"/>
                      </a:lnTo>
                      <a:lnTo>
                        <a:pt x="900" y="928"/>
                      </a:lnTo>
                      <a:lnTo>
                        <a:pt x="900" y="929"/>
                      </a:lnTo>
                      <a:close/>
                      <a:moveTo>
                        <a:pt x="1054" y="1072"/>
                      </a:moveTo>
                      <a:lnTo>
                        <a:pt x="1054" y="1072"/>
                      </a:lnTo>
                      <a:lnTo>
                        <a:pt x="1056" y="1072"/>
                      </a:lnTo>
                      <a:lnTo>
                        <a:pt x="1056" y="1072"/>
                      </a:lnTo>
                      <a:lnTo>
                        <a:pt x="1056" y="1072"/>
                      </a:lnTo>
                      <a:lnTo>
                        <a:pt x="1058" y="1074"/>
                      </a:lnTo>
                      <a:lnTo>
                        <a:pt x="1058" y="1072"/>
                      </a:lnTo>
                      <a:lnTo>
                        <a:pt x="1058" y="1072"/>
                      </a:lnTo>
                      <a:lnTo>
                        <a:pt x="1058" y="1072"/>
                      </a:lnTo>
                      <a:lnTo>
                        <a:pt x="1058" y="1072"/>
                      </a:lnTo>
                      <a:lnTo>
                        <a:pt x="1058" y="1072"/>
                      </a:lnTo>
                      <a:lnTo>
                        <a:pt x="1058" y="1072"/>
                      </a:lnTo>
                      <a:lnTo>
                        <a:pt x="1060" y="1070"/>
                      </a:lnTo>
                      <a:lnTo>
                        <a:pt x="1058" y="1070"/>
                      </a:lnTo>
                      <a:lnTo>
                        <a:pt x="1056" y="1069"/>
                      </a:lnTo>
                      <a:lnTo>
                        <a:pt x="1054" y="1067"/>
                      </a:lnTo>
                      <a:lnTo>
                        <a:pt x="1054" y="1067"/>
                      </a:lnTo>
                      <a:lnTo>
                        <a:pt x="1054" y="1069"/>
                      </a:lnTo>
                      <a:lnTo>
                        <a:pt x="1054" y="1070"/>
                      </a:lnTo>
                      <a:lnTo>
                        <a:pt x="1054" y="1070"/>
                      </a:lnTo>
                      <a:lnTo>
                        <a:pt x="1054" y="1070"/>
                      </a:lnTo>
                      <a:lnTo>
                        <a:pt x="1053" y="1070"/>
                      </a:lnTo>
                      <a:lnTo>
                        <a:pt x="1053" y="1072"/>
                      </a:lnTo>
                      <a:lnTo>
                        <a:pt x="1054" y="1072"/>
                      </a:lnTo>
                      <a:lnTo>
                        <a:pt x="1054" y="1072"/>
                      </a:lnTo>
                      <a:close/>
                      <a:moveTo>
                        <a:pt x="944" y="945"/>
                      </a:moveTo>
                      <a:lnTo>
                        <a:pt x="942" y="946"/>
                      </a:lnTo>
                      <a:lnTo>
                        <a:pt x="942" y="948"/>
                      </a:lnTo>
                      <a:lnTo>
                        <a:pt x="944" y="948"/>
                      </a:lnTo>
                      <a:lnTo>
                        <a:pt x="944" y="950"/>
                      </a:lnTo>
                      <a:lnTo>
                        <a:pt x="941" y="951"/>
                      </a:lnTo>
                      <a:lnTo>
                        <a:pt x="941" y="953"/>
                      </a:lnTo>
                      <a:lnTo>
                        <a:pt x="941" y="953"/>
                      </a:lnTo>
                      <a:lnTo>
                        <a:pt x="941" y="953"/>
                      </a:lnTo>
                      <a:lnTo>
                        <a:pt x="942" y="953"/>
                      </a:lnTo>
                      <a:lnTo>
                        <a:pt x="942" y="953"/>
                      </a:lnTo>
                      <a:lnTo>
                        <a:pt x="944" y="951"/>
                      </a:lnTo>
                      <a:lnTo>
                        <a:pt x="944" y="955"/>
                      </a:lnTo>
                      <a:lnTo>
                        <a:pt x="944" y="956"/>
                      </a:lnTo>
                      <a:lnTo>
                        <a:pt x="946" y="955"/>
                      </a:lnTo>
                      <a:lnTo>
                        <a:pt x="947" y="955"/>
                      </a:lnTo>
                      <a:lnTo>
                        <a:pt x="947" y="956"/>
                      </a:lnTo>
                      <a:lnTo>
                        <a:pt x="949" y="955"/>
                      </a:lnTo>
                      <a:lnTo>
                        <a:pt x="949" y="953"/>
                      </a:lnTo>
                      <a:lnTo>
                        <a:pt x="951" y="955"/>
                      </a:lnTo>
                      <a:lnTo>
                        <a:pt x="951" y="955"/>
                      </a:lnTo>
                      <a:lnTo>
                        <a:pt x="953" y="955"/>
                      </a:lnTo>
                      <a:lnTo>
                        <a:pt x="953" y="953"/>
                      </a:lnTo>
                      <a:lnTo>
                        <a:pt x="953" y="953"/>
                      </a:lnTo>
                      <a:lnTo>
                        <a:pt x="951" y="951"/>
                      </a:lnTo>
                      <a:lnTo>
                        <a:pt x="949" y="950"/>
                      </a:lnTo>
                      <a:lnTo>
                        <a:pt x="949" y="948"/>
                      </a:lnTo>
                      <a:lnTo>
                        <a:pt x="947" y="948"/>
                      </a:lnTo>
                      <a:lnTo>
                        <a:pt x="947" y="948"/>
                      </a:lnTo>
                      <a:lnTo>
                        <a:pt x="947" y="945"/>
                      </a:lnTo>
                      <a:lnTo>
                        <a:pt x="947" y="945"/>
                      </a:lnTo>
                      <a:lnTo>
                        <a:pt x="946" y="941"/>
                      </a:lnTo>
                      <a:lnTo>
                        <a:pt x="946" y="941"/>
                      </a:lnTo>
                      <a:lnTo>
                        <a:pt x="944" y="941"/>
                      </a:lnTo>
                      <a:lnTo>
                        <a:pt x="944" y="945"/>
                      </a:lnTo>
                      <a:close/>
                      <a:moveTo>
                        <a:pt x="937" y="941"/>
                      </a:moveTo>
                      <a:lnTo>
                        <a:pt x="937" y="941"/>
                      </a:lnTo>
                      <a:lnTo>
                        <a:pt x="937" y="941"/>
                      </a:lnTo>
                      <a:lnTo>
                        <a:pt x="939" y="941"/>
                      </a:lnTo>
                      <a:lnTo>
                        <a:pt x="939" y="941"/>
                      </a:lnTo>
                      <a:lnTo>
                        <a:pt x="939" y="941"/>
                      </a:lnTo>
                      <a:lnTo>
                        <a:pt x="939" y="941"/>
                      </a:lnTo>
                      <a:lnTo>
                        <a:pt x="939" y="941"/>
                      </a:lnTo>
                      <a:lnTo>
                        <a:pt x="939" y="941"/>
                      </a:lnTo>
                      <a:lnTo>
                        <a:pt x="941" y="941"/>
                      </a:lnTo>
                      <a:lnTo>
                        <a:pt x="941" y="941"/>
                      </a:lnTo>
                      <a:lnTo>
                        <a:pt x="941" y="943"/>
                      </a:lnTo>
                      <a:lnTo>
                        <a:pt x="942" y="941"/>
                      </a:lnTo>
                      <a:lnTo>
                        <a:pt x="942" y="939"/>
                      </a:lnTo>
                      <a:lnTo>
                        <a:pt x="942" y="939"/>
                      </a:lnTo>
                      <a:lnTo>
                        <a:pt x="942" y="938"/>
                      </a:lnTo>
                      <a:lnTo>
                        <a:pt x="942" y="938"/>
                      </a:lnTo>
                      <a:lnTo>
                        <a:pt x="942" y="936"/>
                      </a:lnTo>
                      <a:lnTo>
                        <a:pt x="944" y="934"/>
                      </a:lnTo>
                      <a:lnTo>
                        <a:pt x="944" y="933"/>
                      </a:lnTo>
                      <a:lnTo>
                        <a:pt x="944" y="931"/>
                      </a:lnTo>
                      <a:lnTo>
                        <a:pt x="942" y="933"/>
                      </a:lnTo>
                      <a:lnTo>
                        <a:pt x="942" y="933"/>
                      </a:lnTo>
                      <a:lnTo>
                        <a:pt x="942" y="933"/>
                      </a:lnTo>
                      <a:lnTo>
                        <a:pt x="941" y="934"/>
                      </a:lnTo>
                      <a:lnTo>
                        <a:pt x="941" y="934"/>
                      </a:lnTo>
                      <a:lnTo>
                        <a:pt x="941" y="933"/>
                      </a:lnTo>
                      <a:lnTo>
                        <a:pt x="939" y="933"/>
                      </a:lnTo>
                      <a:lnTo>
                        <a:pt x="939" y="934"/>
                      </a:lnTo>
                      <a:lnTo>
                        <a:pt x="939" y="934"/>
                      </a:lnTo>
                      <a:lnTo>
                        <a:pt x="939" y="934"/>
                      </a:lnTo>
                      <a:lnTo>
                        <a:pt x="939" y="934"/>
                      </a:lnTo>
                      <a:lnTo>
                        <a:pt x="939" y="936"/>
                      </a:lnTo>
                      <a:lnTo>
                        <a:pt x="937" y="938"/>
                      </a:lnTo>
                      <a:lnTo>
                        <a:pt x="936" y="939"/>
                      </a:lnTo>
                      <a:lnTo>
                        <a:pt x="937" y="941"/>
                      </a:lnTo>
                      <a:lnTo>
                        <a:pt x="937" y="941"/>
                      </a:lnTo>
                      <a:close/>
                      <a:moveTo>
                        <a:pt x="1122" y="1230"/>
                      </a:moveTo>
                      <a:lnTo>
                        <a:pt x="1122" y="1230"/>
                      </a:lnTo>
                      <a:lnTo>
                        <a:pt x="1121" y="1230"/>
                      </a:lnTo>
                      <a:lnTo>
                        <a:pt x="1124" y="1237"/>
                      </a:lnTo>
                      <a:lnTo>
                        <a:pt x="1124" y="1238"/>
                      </a:lnTo>
                      <a:lnTo>
                        <a:pt x="1126" y="1238"/>
                      </a:lnTo>
                      <a:lnTo>
                        <a:pt x="1127" y="1240"/>
                      </a:lnTo>
                      <a:lnTo>
                        <a:pt x="1131" y="1243"/>
                      </a:lnTo>
                      <a:lnTo>
                        <a:pt x="1133" y="1245"/>
                      </a:lnTo>
                      <a:lnTo>
                        <a:pt x="1133" y="1249"/>
                      </a:lnTo>
                      <a:lnTo>
                        <a:pt x="1134" y="1250"/>
                      </a:lnTo>
                      <a:lnTo>
                        <a:pt x="1136" y="1252"/>
                      </a:lnTo>
                      <a:lnTo>
                        <a:pt x="1136" y="1252"/>
                      </a:lnTo>
                      <a:lnTo>
                        <a:pt x="1138" y="1254"/>
                      </a:lnTo>
                      <a:lnTo>
                        <a:pt x="1138" y="1254"/>
                      </a:lnTo>
                      <a:lnTo>
                        <a:pt x="1139" y="1254"/>
                      </a:lnTo>
                      <a:lnTo>
                        <a:pt x="1141" y="1254"/>
                      </a:lnTo>
                      <a:lnTo>
                        <a:pt x="1141" y="1254"/>
                      </a:lnTo>
                      <a:lnTo>
                        <a:pt x="1143" y="1252"/>
                      </a:lnTo>
                      <a:lnTo>
                        <a:pt x="1143" y="1252"/>
                      </a:lnTo>
                      <a:lnTo>
                        <a:pt x="1143" y="1252"/>
                      </a:lnTo>
                      <a:lnTo>
                        <a:pt x="1143" y="1252"/>
                      </a:lnTo>
                      <a:lnTo>
                        <a:pt x="1143" y="1250"/>
                      </a:lnTo>
                      <a:lnTo>
                        <a:pt x="1144" y="1250"/>
                      </a:lnTo>
                      <a:lnTo>
                        <a:pt x="1144" y="1250"/>
                      </a:lnTo>
                      <a:lnTo>
                        <a:pt x="1144" y="1250"/>
                      </a:lnTo>
                      <a:lnTo>
                        <a:pt x="1144" y="1247"/>
                      </a:lnTo>
                      <a:lnTo>
                        <a:pt x="1143" y="1245"/>
                      </a:lnTo>
                      <a:lnTo>
                        <a:pt x="1143" y="1243"/>
                      </a:lnTo>
                      <a:lnTo>
                        <a:pt x="1141" y="1243"/>
                      </a:lnTo>
                      <a:lnTo>
                        <a:pt x="1139" y="1240"/>
                      </a:lnTo>
                      <a:lnTo>
                        <a:pt x="1139" y="1238"/>
                      </a:lnTo>
                      <a:lnTo>
                        <a:pt x="1138" y="1237"/>
                      </a:lnTo>
                      <a:lnTo>
                        <a:pt x="1138" y="1235"/>
                      </a:lnTo>
                      <a:lnTo>
                        <a:pt x="1139" y="1230"/>
                      </a:lnTo>
                      <a:lnTo>
                        <a:pt x="1139" y="1228"/>
                      </a:lnTo>
                      <a:lnTo>
                        <a:pt x="1138" y="1230"/>
                      </a:lnTo>
                      <a:lnTo>
                        <a:pt x="1138" y="1232"/>
                      </a:lnTo>
                      <a:lnTo>
                        <a:pt x="1136" y="1232"/>
                      </a:lnTo>
                      <a:lnTo>
                        <a:pt x="1134" y="1232"/>
                      </a:lnTo>
                      <a:lnTo>
                        <a:pt x="1136" y="1230"/>
                      </a:lnTo>
                      <a:lnTo>
                        <a:pt x="1134" y="1230"/>
                      </a:lnTo>
                      <a:lnTo>
                        <a:pt x="1133" y="1230"/>
                      </a:lnTo>
                      <a:lnTo>
                        <a:pt x="1131" y="1230"/>
                      </a:lnTo>
                      <a:lnTo>
                        <a:pt x="1131" y="1228"/>
                      </a:lnTo>
                      <a:lnTo>
                        <a:pt x="1127" y="1228"/>
                      </a:lnTo>
                      <a:lnTo>
                        <a:pt x="1126" y="1226"/>
                      </a:lnTo>
                      <a:lnTo>
                        <a:pt x="1126" y="1226"/>
                      </a:lnTo>
                      <a:lnTo>
                        <a:pt x="1126" y="1226"/>
                      </a:lnTo>
                      <a:lnTo>
                        <a:pt x="1126" y="1225"/>
                      </a:lnTo>
                      <a:lnTo>
                        <a:pt x="1124" y="1225"/>
                      </a:lnTo>
                      <a:lnTo>
                        <a:pt x="1124" y="1225"/>
                      </a:lnTo>
                      <a:lnTo>
                        <a:pt x="1124" y="1225"/>
                      </a:lnTo>
                      <a:lnTo>
                        <a:pt x="1122" y="1225"/>
                      </a:lnTo>
                      <a:lnTo>
                        <a:pt x="1122" y="1225"/>
                      </a:lnTo>
                      <a:lnTo>
                        <a:pt x="1121" y="1225"/>
                      </a:lnTo>
                      <a:lnTo>
                        <a:pt x="1121" y="1225"/>
                      </a:lnTo>
                      <a:lnTo>
                        <a:pt x="1121" y="1226"/>
                      </a:lnTo>
                      <a:lnTo>
                        <a:pt x="1122" y="1226"/>
                      </a:lnTo>
                      <a:lnTo>
                        <a:pt x="1122" y="1226"/>
                      </a:lnTo>
                      <a:lnTo>
                        <a:pt x="1124" y="1228"/>
                      </a:lnTo>
                      <a:lnTo>
                        <a:pt x="1124" y="1228"/>
                      </a:lnTo>
                      <a:lnTo>
                        <a:pt x="1124" y="1230"/>
                      </a:lnTo>
                      <a:lnTo>
                        <a:pt x="1122" y="1230"/>
                      </a:lnTo>
                      <a:close/>
                      <a:moveTo>
                        <a:pt x="1058" y="1079"/>
                      </a:moveTo>
                      <a:lnTo>
                        <a:pt x="1061" y="1080"/>
                      </a:lnTo>
                      <a:lnTo>
                        <a:pt x="1063" y="1080"/>
                      </a:lnTo>
                      <a:lnTo>
                        <a:pt x="1063" y="1079"/>
                      </a:lnTo>
                      <a:lnTo>
                        <a:pt x="1063" y="1079"/>
                      </a:lnTo>
                      <a:lnTo>
                        <a:pt x="1065" y="1077"/>
                      </a:lnTo>
                      <a:lnTo>
                        <a:pt x="1061" y="1077"/>
                      </a:lnTo>
                      <a:lnTo>
                        <a:pt x="1061" y="1077"/>
                      </a:lnTo>
                      <a:lnTo>
                        <a:pt x="1060" y="1077"/>
                      </a:lnTo>
                      <a:lnTo>
                        <a:pt x="1058" y="1077"/>
                      </a:lnTo>
                      <a:lnTo>
                        <a:pt x="1058" y="1079"/>
                      </a:lnTo>
                      <a:close/>
                      <a:moveTo>
                        <a:pt x="1296" y="1389"/>
                      </a:moveTo>
                      <a:lnTo>
                        <a:pt x="1294" y="1393"/>
                      </a:lnTo>
                      <a:lnTo>
                        <a:pt x="1294" y="1393"/>
                      </a:lnTo>
                      <a:lnTo>
                        <a:pt x="1292" y="1395"/>
                      </a:lnTo>
                      <a:lnTo>
                        <a:pt x="1292" y="1395"/>
                      </a:lnTo>
                      <a:lnTo>
                        <a:pt x="1290" y="1396"/>
                      </a:lnTo>
                      <a:lnTo>
                        <a:pt x="1290" y="1401"/>
                      </a:lnTo>
                      <a:lnTo>
                        <a:pt x="1290" y="1403"/>
                      </a:lnTo>
                      <a:lnTo>
                        <a:pt x="1287" y="1405"/>
                      </a:lnTo>
                      <a:lnTo>
                        <a:pt x="1287" y="1406"/>
                      </a:lnTo>
                      <a:lnTo>
                        <a:pt x="1287" y="1408"/>
                      </a:lnTo>
                      <a:lnTo>
                        <a:pt x="1287" y="1412"/>
                      </a:lnTo>
                      <a:lnTo>
                        <a:pt x="1290" y="1412"/>
                      </a:lnTo>
                      <a:lnTo>
                        <a:pt x="1289" y="1413"/>
                      </a:lnTo>
                      <a:lnTo>
                        <a:pt x="1290" y="1418"/>
                      </a:lnTo>
                      <a:lnTo>
                        <a:pt x="1290" y="1420"/>
                      </a:lnTo>
                      <a:lnTo>
                        <a:pt x="1290" y="1422"/>
                      </a:lnTo>
                      <a:lnTo>
                        <a:pt x="1292" y="1423"/>
                      </a:lnTo>
                      <a:lnTo>
                        <a:pt x="1296" y="1427"/>
                      </a:lnTo>
                      <a:lnTo>
                        <a:pt x="1299" y="1427"/>
                      </a:lnTo>
                      <a:lnTo>
                        <a:pt x="1299" y="1423"/>
                      </a:lnTo>
                      <a:lnTo>
                        <a:pt x="1299" y="1420"/>
                      </a:lnTo>
                      <a:lnTo>
                        <a:pt x="1299" y="1418"/>
                      </a:lnTo>
                      <a:lnTo>
                        <a:pt x="1299" y="1415"/>
                      </a:lnTo>
                      <a:lnTo>
                        <a:pt x="1304" y="1398"/>
                      </a:lnTo>
                      <a:lnTo>
                        <a:pt x="1314" y="1381"/>
                      </a:lnTo>
                      <a:lnTo>
                        <a:pt x="1321" y="1366"/>
                      </a:lnTo>
                      <a:lnTo>
                        <a:pt x="1321" y="1364"/>
                      </a:lnTo>
                      <a:lnTo>
                        <a:pt x="1321" y="1362"/>
                      </a:lnTo>
                      <a:lnTo>
                        <a:pt x="1323" y="1361"/>
                      </a:lnTo>
                      <a:lnTo>
                        <a:pt x="1323" y="1359"/>
                      </a:lnTo>
                      <a:lnTo>
                        <a:pt x="1323" y="1357"/>
                      </a:lnTo>
                      <a:lnTo>
                        <a:pt x="1323" y="1356"/>
                      </a:lnTo>
                      <a:lnTo>
                        <a:pt x="1319" y="1354"/>
                      </a:lnTo>
                      <a:lnTo>
                        <a:pt x="1318" y="1354"/>
                      </a:lnTo>
                      <a:lnTo>
                        <a:pt x="1318" y="1352"/>
                      </a:lnTo>
                      <a:lnTo>
                        <a:pt x="1316" y="1347"/>
                      </a:lnTo>
                      <a:lnTo>
                        <a:pt x="1316" y="1347"/>
                      </a:lnTo>
                      <a:lnTo>
                        <a:pt x="1316" y="1335"/>
                      </a:lnTo>
                      <a:lnTo>
                        <a:pt x="1316" y="1332"/>
                      </a:lnTo>
                      <a:lnTo>
                        <a:pt x="1314" y="1332"/>
                      </a:lnTo>
                      <a:lnTo>
                        <a:pt x="1311" y="1335"/>
                      </a:lnTo>
                      <a:lnTo>
                        <a:pt x="1309" y="1337"/>
                      </a:lnTo>
                      <a:lnTo>
                        <a:pt x="1307" y="1337"/>
                      </a:lnTo>
                      <a:lnTo>
                        <a:pt x="1302" y="1342"/>
                      </a:lnTo>
                      <a:lnTo>
                        <a:pt x="1306" y="1342"/>
                      </a:lnTo>
                      <a:lnTo>
                        <a:pt x="1307" y="1345"/>
                      </a:lnTo>
                      <a:lnTo>
                        <a:pt x="1311" y="1349"/>
                      </a:lnTo>
                      <a:lnTo>
                        <a:pt x="1311" y="1350"/>
                      </a:lnTo>
                      <a:lnTo>
                        <a:pt x="1313" y="1354"/>
                      </a:lnTo>
                      <a:lnTo>
                        <a:pt x="1313" y="1357"/>
                      </a:lnTo>
                      <a:lnTo>
                        <a:pt x="1311" y="1361"/>
                      </a:lnTo>
                      <a:lnTo>
                        <a:pt x="1309" y="1364"/>
                      </a:lnTo>
                      <a:lnTo>
                        <a:pt x="1306" y="1366"/>
                      </a:lnTo>
                      <a:lnTo>
                        <a:pt x="1304" y="1367"/>
                      </a:lnTo>
                      <a:lnTo>
                        <a:pt x="1294" y="1374"/>
                      </a:lnTo>
                      <a:lnTo>
                        <a:pt x="1292" y="1376"/>
                      </a:lnTo>
                      <a:lnTo>
                        <a:pt x="1292" y="1376"/>
                      </a:lnTo>
                      <a:lnTo>
                        <a:pt x="1292" y="1378"/>
                      </a:lnTo>
                      <a:lnTo>
                        <a:pt x="1292" y="1378"/>
                      </a:lnTo>
                      <a:lnTo>
                        <a:pt x="1292" y="1378"/>
                      </a:lnTo>
                      <a:lnTo>
                        <a:pt x="1296" y="1378"/>
                      </a:lnTo>
                      <a:lnTo>
                        <a:pt x="1296" y="1379"/>
                      </a:lnTo>
                      <a:lnTo>
                        <a:pt x="1296" y="1379"/>
                      </a:lnTo>
                      <a:lnTo>
                        <a:pt x="1297" y="1379"/>
                      </a:lnTo>
                      <a:lnTo>
                        <a:pt x="1296" y="1383"/>
                      </a:lnTo>
                      <a:lnTo>
                        <a:pt x="1297" y="1386"/>
                      </a:lnTo>
                      <a:lnTo>
                        <a:pt x="1296" y="1389"/>
                      </a:lnTo>
                      <a:lnTo>
                        <a:pt x="1296" y="1389"/>
                      </a:lnTo>
                      <a:close/>
                      <a:moveTo>
                        <a:pt x="1148" y="1255"/>
                      </a:moveTo>
                      <a:lnTo>
                        <a:pt x="1150" y="1257"/>
                      </a:lnTo>
                      <a:lnTo>
                        <a:pt x="1150" y="1259"/>
                      </a:lnTo>
                      <a:lnTo>
                        <a:pt x="1150" y="1260"/>
                      </a:lnTo>
                      <a:lnTo>
                        <a:pt x="1151" y="1262"/>
                      </a:lnTo>
                      <a:lnTo>
                        <a:pt x="1153" y="1260"/>
                      </a:lnTo>
                      <a:lnTo>
                        <a:pt x="1151" y="1259"/>
                      </a:lnTo>
                      <a:lnTo>
                        <a:pt x="1151" y="1257"/>
                      </a:lnTo>
                      <a:lnTo>
                        <a:pt x="1150" y="1255"/>
                      </a:lnTo>
                      <a:lnTo>
                        <a:pt x="1148" y="1254"/>
                      </a:lnTo>
                      <a:lnTo>
                        <a:pt x="1148" y="1250"/>
                      </a:lnTo>
                      <a:lnTo>
                        <a:pt x="1148" y="1250"/>
                      </a:lnTo>
                      <a:lnTo>
                        <a:pt x="1146" y="1252"/>
                      </a:lnTo>
                      <a:lnTo>
                        <a:pt x="1146" y="1252"/>
                      </a:lnTo>
                      <a:lnTo>
                        <a:pt x="1146" y="1252"/>
                      </a:lnTo>
                      <a:lnTo>
                        <a:pt x="1148" y="1255"/>
                      </a:lnTo>
                      <a:close/>
                      <a:moveTo>
                        <a:pt x="1290" y="1388"/>
                      </a:moveTo>
                      <a:lnTo>
                        <a:pt x="1292" y="1386"/>
                      </a:lnTo>
                      <a:lnTo>
                        <a:pt x="1290" y="1384"/>
                      </a:lnTo>
                      <a:lnTo>
                        <a:pt x="1287" y="1381"/>
                      </a:lnTo>
                      <a:lnTo>
                        <a:pt x="1287" y="1383"/>
                      </a:lnTo>
                      <a:lnTo>
                        <a:pt x="1287" y="1384"/>
                      </a:lnTo>
                      <a:lnTo>
                        <a:pt x="1290" y="1388"/>
                      </a:lnTo>
                      <a:close/>
                      <a:moveTo>
                        <a:pt x="1073" y="1126"/>
                      </a:moveTo>
                      <a:lnTo>
                        <a:pt x="1073" y="1126"/>
                      </a:lnTo>
                      <a:lnTo>
                        <a:pt x="1073" y="1126"/>
                      </a:lnTo>
                      <a:lnTo>
                        <a:pt x="1073" y="1126"/>
                      </a:lnTo>
                      <a:lnTo>
                        <a:pt x="1075" y="1128"/>
                      </a:lnTo>
                      <a:lnTo>
                        <a:pt x="1073" y="1128"/>
                      </a:lnTo>
                      <a:lnTo>
                        <a:pt x="1075" y="1130"/>
                      </a:lnTo>
                      <a:lnTo>
                        <a:pt x="1075" y="1130"/>
                      </a:lnTo>
                      <a:lnTo>
                        <a:pt x="1077" y="1130"/>
                      </a:lnTo>
                      <a:lnTo>
                        <a:pt x="1078" y="1130"/>
                      </a:lnTo>
                      <a:lnTo>
                        <a:pt x="1078" y="1130"/>
                      </a:lnTo>
                      <a:lnTo>
                        <a:pt x="1078" y="1128"/>
                      </a:lnTo>
                      <a:lnTo>
                        <a:pt x="1078" y="1128"/>
                      </a:lnTo>
                      <a:lnTo>
                        <a:pt x="1078" y="1128"/>
                      </a:lnTo>
                      <a:lnTo>
                        <a:pt x="1080" y="1126"/>
                      </a:lnTo>
                      <a:lnTo>
                        <a:pt x="1080" y="1126"/>
                      </a:lnTo>
                      <a:lnTo>
                        <a:pt x="1082" y="1126"/>
                      </a:lnTo>
                      <a:lnTo>
                        <a:pt x="1080" y="1125"/>
                      </a:lnTo>
                      <a:lnTo>
                        <a:pt x="1080" y="1125"/>
                      </a:lnTo>
                      <a:lnTo>
                        <a:pt x="1080" y="1125"/>
                      </a:lnTo>
                      <a:lnTo>
                        <a:pt x="1078" y="1125"/>
                      </a:lnTo>
                      <a:lnTo>
                        <a:pt x="1078" y="1123"/>
                      </a:lnTo>
                      <a:lnTo>
                        <a:pt x="1078" y="1123"/>
                      </a:lnTo>
                      <a:lnTo>
                        <a:pt x="1078" y="1121"/>
                      </a:lnTo>
                      <a:lnTo>
                        <a:pt x="1078" y="1121"/>
                      </a:lnTo>
                      <a:lnTo>
                        <a:pt x="1077" y="1119"/>
                      </a:lnTo>
                      <a:lnTo>
                        <a:pt x="1077" y="1119"/>
                      </a:lnTo>
                      <a:lnTo>
                        <a:pt x="1077" y="1119"/>
                      </a:lnTo>
                      <a:lnTo>
                        <a:pt x="1075" y="1118"/>
                      </a:lnTo>
                      <a:lnTo>
                        <a:pt x="1073" y="1119"/>
                      </a:lnTo>
                      <a:lnTo>
                        <a:pt x="1073" y="1119"/>
                      </a:lnTo>
                      <a:lnTo>
                        <a:pt x="1075" y="1119"/>
                      </a:lnTo>
                      <a:lnTo>
                        <a:pt x="1075" y="1121"/>
                      </a:lnTo>
                      <a:lnTo>
                        <a:pt x="1075" y="1121"/>
                      </a:lnTo>
                      <a:lnTo>
                        <a:pt x="1075" y="1123"/>
                      </a:lnTo>
                      <a:lnTo>
                        <a:pt x="1073" y="1125"/>
                      </a:lnTo>
                      <a:lnTo>
                        <a:pt x="1071" y="1126"/>
                      </a:lnTo>
                      <a:lnTo>
                        <a:pt x="1073" y="1126"/>
                      </a:lnTo>
                      <a:lnTo>
                        <a:pt x="1073" y="1126"/>
                      </a:lnTo>
                      <a:close/>
                      <a:moveTo>
                        <a:pt x="1323" y="1536"/>
                      </a:moveTo>
                      <a:lnTo>
                        <a:pt x="1323" y="1537"/>
                      </a:lnTo>
                      <a:lnTo>
                        <a:pt x="1323" y="1539"/>
                      </a:lnTo>
                      <a:lnTo>
                        <a:pt x="1323" y="1544"/>
                      </a:lnTo>
                      <a:lnTo>
                        <a:pt x="1323" y="1551"/>
                      </a:lnTo>
                      <a:lnTo>
                        <a:pt x="1323" y="1553"/>
                      </a:lnTo>
                      <a:lnTo>
                        <a:pt x="1324" y="1553"/>
                      </a:lnTo>
                      <a:lnTo>
                        <a:pt x="1324" y="1554"/>
                      </a:lnTo>
                      <a:lnTo>
                        <a:pt x="1326" y="1556"/>
                      </a:lnTo>
                      <a:lnTo>
                        <a:pt x="1326" y="1558"/>
                      </a:lnTo>
                      <a:lnTo>
                        <a:pt x="1326" y="1559"/>
                      </a:lnTo>
                      <a:lnTo>
                        <a:pt x="1328" y="1561"/>
                      </a:lnTo>
                      <a:lnTo>
                        <a:pt x="1328" y="1561"/>
                      </a:lnTo>
                      <a:lnTo>
                        <a:pt x="1328" y="1559"/>
                      </a:lnTo>
                      <a:lnTo>
                        <a:pt x="1328" y="1558"/>
                      </a:lnTo>
                      <a:lnTo>
                        <a:pt x="1328" y="1558"/>
                      </a:lnTo>
                      <a:lnTo>
                        <a:pt x="1328" y="1554"/>
                      </a:lnTo>
                      <a:lnTo>
                        <a:pt x="1328" y="1554"/>
                      </a:lnTo>
                      <a:lnTo>
                        <a:pt x="1328" y="1549"/>
                      </a:lnTo>
                      <a:lnTo>
                        <a:pt x="1328" y="1546"/>
                      </a:lnTo>
                      <a:lnTo>
                        <a:pt x="1331" y="1536"/>
                      </a:lnTo>
                      <a:lnTo>
                        <a:pt x="1331" y="1534"/>
                      </a:lnTo>
                      <a:lnTo>
                        <a:pt x="1331" y="1532"/>
                      </a:lnTo>
                      <a:lnTo>
                        <a:pt x="1330" y="1532"/>
                      </a:lnTo>
                      <a:lnTo>
                        <a:pt x="1330" y="1532"/>
                      </a:lnTo>
                      <a:lnTo>
                        <a:pt x="1328" y="1534"/>
                      </a:lnTo>
                      <a:lnTo>
                        <a:pt x="1324" y="1534"/>
                      </a:lnTo>
                      <a:lnTo>
                        <a:pt x="1323" y="1536"/>
                      </a:lnTo>
                      <a:lnTo>
                        <a:pt x="1323" y="1536"/>
                      </a:lnTo>
                      <a:close/>
                      <a:moveTo>
                        <a:pt x="1007" y="1136"/>
                      </a:moveTo>
                      <a:lnTo>
                        <a:pt x="1009" y="1136"/>
                      </a:lnTo>
                      <a:lnTo>
                        <a:pt x="1009" y="1138"/>
                      </a:lnTo>
                      <a:lnTo>
                        <a:pt x="1010" y="1136"/>
                      </a:lnTo>
                      <a:lnTo>
                        <a:pt x="1012" y="1135"/>
                      </a:lnTo>
                      <a:lnTo>
                        <a:pt x="1012" y="1133"/>
                      </a:lnTo>
                      <a:lnTo>
                        <a:pt x="1012" y="1133"/>
                      </a:lnTo>
                      <a:lnTo>
                        <a:pt x="1012" y="1131"/>
                      </a:lnTo>
                      <a:lnTo>
                        <a:pt x="1012" y="1131"/>
                      </a:lnTo>
                      <a:lnTo>
                        <a:pt x="1010" y="1130"/>
                      </a:lnTo>
                      <a:lnTo>
                        <a:pt x="1010" y="1130"/>
                      </a:lnTo>
                      <a:lnTo>
                        <a:pt x="1009" y="1130"/>
                      </a:lnTo>
                      <a:lnTo>
                        <a:pt x="1009" y="1130"/>
                      </a:lnTo>
                      <a:lnTo>
                        <a:pt x="1009" y="1133"/>
                      </a:lnTo>
                      <a:lnTo>
                        <a:pt x="1007" y="1133"/>
                      </a:lnTo>
                      <a:lnTo>
                        <a:pt x="1009" y="1135"/>
                      </a:lnTo>
                      <a:lnTo>
                        <a:pt x="1009" y="1135"/>
                      </a:lnTo>
                      <a:lnTo>
                        <a:pt x="1009" y="1136"/>
                      </a:lnTo>
                      <a:lnTo>
                        <a:pt x="1007" y="1136"/>
                      </a:lnTo>
                      <a:close/>
                      <a:moveTo>
                        <a:pt x="93" y="656"/>
                      </a:moveTo>
                      <a:lnTo>
                        <a:pt x="93" y="656"/>
                      </a:lnTo>
                      <a:lnTo>
                        <a:pt x="93" y="656"/>
                      </a:lnTo>
                      <a:lnTo>
                        <a:pt x="93" y="658"/>
                      </a:lnTo>
                      <a:lnTo>
                        <a:pt x="95" y="658"/>
                      </a:lnTo>
                      <a:lnTo>
                        <a:pt x="95" y="658"/>
                      </a:lnTo>
                      <a:lnTo>
                        <a:pt x="95" y="656"/>
                      </a:lnTo>
                      <a:lnTo>
                        <a:pt x="95" y="656"/>
                      </a:lnTo>
                      <a:lnTo>
                        <a:pt x="98" y="656"/>
                      </a:lnTo>
                      <a:lnTo>
                        <a:pt x="98" y="654"/>
                      </a:lnTo>
                      <a:lnTo>
                        <a:pt x="98" y="653"/>
                      </a:lnTo>
                      <a:lnTo>
                        <a:pt x="97" y="653"/>
                      </a:lnTo>
                      <a:lnTo>
                        <a:pt x="95" y="654"/>
                      </a:lnTo>
                      <a:lnTo>
                        <a:pt x="93" y="654"/>
                      </a:lnTo>
                      <a:lnTo>
                        <a:pt x="93" y="654"/>
                      </a:lnTo>
                      <a:lnTo>
                        <a:pt x="93" y="656"/>
                      </a:lnTo>
                      <a:close/>
                      <a:moveTo>
                        <a:pt x="122" y="681"/>
                      </a:moveTo>
                      <a:lnTo>
                        <a:pt x="122" y="680"/>
                      </a:lnTo>
                      <a:lnTo>
                        <a:pt x="124" y="678"/>
                      </a:lnTo>
                      <a:lnTo>
                        <a:pt x="126" y="678"/>
                      </a:lnTo>
                      <a:lnTo>
                        <a:pt x="127" y="678"/>
                      </a:lnTo>
                      <a:lnTo>
                        <a:pt x="127" y="678"/>
                      </a:lnTo>
                      <a:lnTo>
                        <a:pt x="127" y="680"/>
                      </a:lnTo>
                      <a:lnTo>
                        <a:pt x="127" y="680"/>
                      </a:lnTo>
                      <a:lnTo>
                        <a:pt x="127" y="680"/>
                      </a:lnTo>
                      <a:lnTo>
                        <a:pt x="129" y="680"/>
                      </a:lnTo>
                      <a:lnTo>
                        <a:pt x="129" y="680"/>
                      </a:lnTo>
                      <a:lnTo>
                        <a:pt x="129" y="680"/>
                      </a:lnTo>
                      <a:lnTo>
                        <a:pt x="131" y="678"/>
                      </a:lnTo>
                      <a:lnTo>
                        <a:pt x="132" y="678"/>
                      </a:lnTo>
                      <a:lnTo>
                        <a:pt x="134" y="678"/>
                      </a:lnTo>
                      <a:lnTo>
                        <a:pt x="134" y="676"/>
                      </a:lnTo>
                      <a:lnTo>
                        <a:pt x="134" y="676"/>
                      </a:lnTo>
                      <a:lnTo>
                        <a:pt x="134" y="675"/>
                      </a:lnTo>
                      <a:lnTo>
                        <a:pt x="132" y="675"/>
                      </a:lnTo>
                      <a:lnTo>
                        <a:pt x="134" y="673"/>
                      </a:lnTo>
                      <a:lnTo>
                        <a:pt x="132" y="671"/>
                      </a:lnTo>
                      <a:lnTo>
                        <a:pt x="129" y="669"/>
                      </a:lnTo>
                      <a:lnTo>
                        <a:pt x="127" y="668"/>
                      </a:lnTo>
                      <a:lnTo>
                        <a:pt x="127" y="669"/>
                      </a:lnTo>
                      <a:lnTo>
                        <a:pt x="127" y="669"/>
                      </a:lnTo>
                      <a:lnTo>
                        <a:pt x="126" y="671"/>
                      </a:lnTo>
                      <a:lnTo>
                        <a:pt x="124" y="675"/>
                      </a:lnTo>
                      <a:lnTo>
                        <a:pt x="122" y="676"/>
                      </a:lnTo>
                      <a:lnTo>
                        <a:pt x="121" y="676"/>
                      </a:lnTo>
                      <a:lnTo>
                        <a:pt x="121" y="678"/>
                      </a:lnTo>
                      <a:lnTo>
                        <a:pt x="121" y="681"/>
                      </a:lnTo>
                      <a:lnTo>
                        <a:pt x="122" y="681"/>
                      </a:lnTo>
                      <a:lnTo>
                        <a:pt x="122" y="681"/>
                      </a:lnTo>
                      <a:lnTo>
                        <a:pt x="122" y="681"/>
                      </a:lnTo>
                      <a:lnTo>
                        <a:pt x="122" y="681"/>
                      </a:lnTo>
                      <a:lnTo>
                        <a:pt x="122" y="681"/>
                      </a:lnTo>
                      <a:close/>
                      <a:moveTo>
                        <a:pt x="98" y="649"/>
                      </a:moveTo>
                      <a:lnTo>
                        <a:pt x="98" y="649"/>
                      </a:lnTo>
                      <a:lnTo>
                        <a:pt x="100" y="647"/>
                      </a:lnTo>
                      <a:lnTo>
                        <a:pt x="100" y="646"/>
                      </a:lnTo>
                      <a:lnTo>
                        <a:pt x="102" y="646"/>
                      </a:lnTo>
                      <a:lnTo>
                        <a:pt x="102" y="644"/>
                      </a:lnTo>
                      <a:lnTo>
                        <a:pt x="102" y="642"/>
                      </a:lnTo>
                      <a:lnTo>
                        <a:pt x="100" y="641"/>
                      </a:lnTo>
                      <a:lnTo>
                        <a:pt x="102" y="641"/>
                      </a:lnTo>
                      <a:lnTo>
                        <a:pt x="104" y="644"/>
                      </a:lnTo>
                      <a:lnTo>
                        <a:pt x="105" y="646"/>
                      </a:lnTo>
                      <a:lnTo>
                        <a:pt x="105" y="646"/>
                      </a:lnTo>
                      <a:lnTo>
                        <a:pt x="112" y="646"/>
                      </a:lnTo>
                      <a:lnTo>
                        <a:pt x="112" y="646"/>
                      </a:lnTo>
                      <a:lnTo>
                        <a:pt x="115" y="644"/>
                      </a:lnTo>
                      <a:lnTo>
                        <a:pt x="117" y="644"/>
                      </a:lnTo>
                      <a:lnTo>
                        <a:pt x="117" y="642"/>
                      </a:lnTo>
                      <a:lnTo>
                        <a:pt x="119" y="639"/>
                      </a:lnTo>
                      <a:lnTo>
                        <a:pt x="119" y="639"/>
                      </a:lnTo>
                      <a:lnTo>
                        <a:pt x="121" y="639"/>
                      </a:lnTo>
                      <a:lnTo>
                        <a:pt x="122" y="641"/>
                      </a:lnTo>
                      <a:lnTo>
                        <a:pt x="122" y="641"/>
                      </a:lnTo>
                      <a:lnTo>
                        <a:pt x="124" y="641"/>
                      </a:lnTo>
                      <a:lnTo>
                        <a:pt x="124" y="639"/>
                      </a:lnTo>
                      <a:lnTo>
                        <a:pt x="126" y="639"/>
                      </a:lnTo>
                      <a:lnTo>
                        <a:pt x="124" y="637"/>
                      </a:lnTo>
                      <a:lnTo>
                        <a:pt x="124" y="637"/>
                      </a:lnTo>
                      <a:lnTo>
                        <a:pt x="126" y="636"/>
                      </a:lnTo>
                      <a:lnTo>
                        <a:pt x="126" y="636"/>
                      </a:lnTo>
                      <a:lnTo>
                        <a:pt x="126" y="636"/>
                      </a:lnTo>
                      <a:lnTo>
                        <a:pt x="126" y="632"/>
                      </a:lnTo>
                      <a:lnTo>
                        <a:pt x="126" y="632"/>
                      </a:lnTo>
                      <a:lnTo>
                        <a:pt x="127" y="630"/>
                      </a:lnTo>
                      <a:lnTo>
                        <a:pt x="127" y="630"/>
                      </a:lnTo>
                      <a:lnTo>
                        <a:pt x="129" y="632"/>
                      </a:lnTo>
                      <a:lnTo>
                        <a:pt x="129" y="632"/>
                      </a:lnTo>
                      <a:lnTo>
                        <a:pt x="131" y="630"/>
                      </a:lnTo>
                      <a:lnTo>
                        <a:pt x="131" y="630"/>
                      </a:lnTo>
                      <a:lnTo>
                        <a:pt x="131" y="630"/>
                      </a:lnTo>
                      <a:lnTo>
                        <a:pt x="129" y="630"/>
                      </a:lnTo>
                      <a:lnTo>
                        <a:pt x="127" y="629"/>
                      </a:lnTo>
                      <a:lnTo>
                        <a:pt x="127" y="629"/>
                      </a:lnTo>
                      <a:lnTo>
                        <a:pt x="127" y="629"/>
                      </a:lnTo>
                      <a:lnTo>
                        <a:pt x="127" y="627"/>
                      </a:lnTo>
                      <a:lnTo>
                        <a:pt x="131" y="627"/>
                      </a:lnTo>
                      <a:lnTo>
                        <a:pt x="131" y="627"/>
                      </a:lnTo>
                      <a:lnTo>
                        <a:pt x="132" y="625"/>
                      </a:lnTo>
                      <a:lnTo>
                        <a:pt x="132" y="625"/>
                      </a:lnTo>
                      <a:lnTo>
                        <a:pt x="132" y="625"/>
                      </a:lnTo>
                      <a:lnTo>
                        <a:pt x="134" y="625"/>
                      </a:lnTo>
                      <a:lnTo>
                        <a:pt x="134" y="625"/>
                      </a:lnTo>
                      <a:lnTo>
                        <a:pt x="134" y="627"/>
                      </a:lnTo>
                      <a:lnTo>
                        <a:pt x="136" y="627"/>
                      </a:lnTo>
                      <a:lnTo>
                        <a:pt x="138" y="630"/>
                      </a:lnTo>
                      <a:lnTo>
                        <a:pt x="138" y="630"/>
                      </a:lnTo>
                      <a:lnTo>
                        <a:pt x="139" y="630"/>
                      </a:lnTo>
                      <a:lnTo>
                        <a:pt x="141" y="629"/>
                      </a:lnTo>
                      <a:lnTo>
                        <a:pt x="143" y="629"/>
                      </a:lnTo>
                      <a:lnTo>
                        <a:pt x="144" y="629"/>
                      </a:lnTo>
                      <a:lnTo>
                        <a:pt x="146" y="629"/>
                      </a:lnTo>
                      <a:lnTo>
                        <a:pt x="146" y="629"/>
                      </a:lnTo>
                      <a:lnTo>
                        <a:pt x="146" y="629"/>
                      </a:lnTo>
                      <a:lnTo>
                        <a:pt x="146" y="627"/>
                      </a:lnTo>
                      <a:lnTo>
                        <a:pt x="146" y="627"/>
                      </a:lnTo>
                      <a:lnTo>
                        <a:pt x="146" y="625"/>
                      </a:lnTo>
                      <a:lnTo>
                        <a:pt x="148" y="625"/>
                      </a:lnTo>
                      <a:lnTo>
                        <a:pt x="148" y="625"/>
                      </a:lnTo>
                      <a:lnTo>
                        <a:pt x="148" y="627"/>
                      </a:lnTo>
                      <a:lnTo>
                        <a:pt x="149" y="627"/>
                      </a:lnTo>
                      <a:lnTo>
                        <a:pt x="149" y="625"/>
                      </a:lnTo>
                      <a:lnTo>
                        <a:pt x="149" y="624"/>
                      </a:lnTo>
                      <a:lnTo>
                        <a:pt x="149" y="622"/>
                      </a:lnTo>
                      <a:lnTo>
                        <a:pt x="149" y="622"/>
                      </a:lnTo>
                      <a:lnTo>
                        <a:pt x="148" y="622"/>
                      </a:lnTo>
                      <a:lnTo>
                        <a:pt x="148" y="622"/>
                      </a:lnTo>
                      <a:lnTo>
                        <a:pt x="146" y="624"/>
                      </a:lnTo>
                      <a:lnTo>
                        <a:pt x="144" y="624"/>
                      </a:lnTo>
                      <a:lnTo>
                        <a:pt x="144" y="624"/>
                      </a:lnTo>
                      <a:lnTo>
                        <a:pt x="146" y="622"/>
                      </a:lnTo>
                      <a:lnTo>
                        <a:pt x="146" y="622"/>
                      </a:lnTo>
                      <a:lnTo>
                        <a:pt x="143" y="622"/>
                      </a:lnTo>
                      <a:lnTo>
                        <a:pt x="141" y="620"/>
                      </a:lnTo>
                      <a:lnTo>
                        <a:pt x="139" y="620"/>
                      </a:lnTo>
                      <a:lnTo>
                        <a:pt x="139" y="619"/>
                      </a:lnTo>
                      <a:lnTo>
                        <a:pt x="138" y="619"/>
                      </a:lnTo>
                      <a:lnTo>
                        <a:pt x="138" y="617"/>
                      </a:lnTo>
                      <a:lnTo>
                        <a:pt x="136" y="617"/>
                      </a:lnTo>
                      <a:lnTo>
                        <a:pt x="132" y="619"/>
                      </a:lnTo>
                      <a:lnTo>
                        <a:pt x="127" y="620"/>
                      </a:lnTo>
                      <a:lnTo>
                        <a:pt x="117" y="622"/>
                      </a:lnTo>
                      <a:lnTo>
                        <a:pt x="114" y="622"/>
                      </a:lnTo>
                      <a:lnTo>
                        <a:pt x="112" y="624"/>
                      </a:lnTo>
                      <a:lnTo>
                        <a:pt x="110" y="624"/>
                      </a:lnTo>
                      <a:lnTo>
                        <a:pt x="109" y="625"/>
                      </a:lnTo>
                      <a:lnTo>
                        <a:pt x="107" y="627"/>
                      </a:lnTo>
                      <a:lnTo>
                        <a:pt x="107" y="627"/>
                      </a:lnTo>
                      <a:lnTo>
                        <a:pt x="105" y="627"/>
                      </a:lnTo>
                      <a:lnTo>
                        <a:pt x="105" y="629"/>
                      </a:lnTo>
                      <a:lnTo>
                        <a:pt x="105" y="629"/>
                      </a:lnTo>
                      <a:lnTo>
                        <a:pt x="104" y="629"/>
                      </a:lnTo>
                      <a:lnTo>
                        <a:pt x="104" y="630"/>
                      </a:lnTo>
                      <a:lnTo>
                        <a:pt x="104" y="632"/>
                      </a:lnTo>
                      <a:lnTo>
                        <a:pt x="102" y="634"/>
                      </a:lnTo>
                      <a:lnTo>
                        <a:pt x="100" y="636"/>
                      </a:lnTo>
                      <a:lnTo>
                        <a:pt x="100" y="637"/>
                      </a:lnTo>
                      <a:lnTo>
                        <a:pt x="98" y="637"/>
                      </a:lnTo>
                      <a:lnTo>
                        <a:pt x="98" y="641"/>
                      </a:lnTo>
                      <a:lnTo>
                        <a:pt x="98" y="641"/>
                      </a:lnTo>
                      <a:lnTo>
                        <a:pt x="98" y="642"/>
                      </a:lnTo>
                      <a:lnTo>
                        <a:pt x="97" y="642"/>
                      </a:lnTo>
                      <a:lnTo>
                        <a:pt x="97" y="644"/>
                      </a:lnTo>
                      <a:lnTo>
                        <a:pt x="97" y="644"/>
                      </a:lnTo>
                      <a:lnTo>
                        <a:pt x="98" y="646"/>
                      </a:lnTo>
                      <a:lnTo>
                        <a:pt x="98" y="649"/>
                      </a:lnTo>
                      <a:close/>
                      <a:moveTo>
                        <a:pt x="353" y="79"/>
                      </a:moveTo>
                      <a:lnTo>
                        <a:pt x="355" y="80"/>
                      </a:lnTo>
                      <a:lnTo>
                        <a:pt x="355" y="82"/>
                      </a:lnTo>
                      <a:lnTo>
                        <a:pt x="357" y="82"/>
                      </a:lnTo>
                      <a:lnTo>
                        <a:pt x="357" y="82"/>
                      </a:lnTo>
                      <a:lnTo>
                        <a:pt x="358" y="82"/>
                      </a:lnTo>
                      <a:lnTo>
                        <a:pt x="358" y="80"/>
                      </a:lnTo>
                      <a:lnTo>
                        <a:pt x="360" y="80"/>
                      </a:lnTo>
                      <a:lnTo>
                        <a:pt x="360" y="79"/>
                      </a:lnTo>
                      <a:lnTo>
                        <a:pt x="360" y="75"/>
                      </a:lnTo>
                      <a:lnTo>
                        <a:pt x="360" y="75"/>
                      </a:lnTo>
                      <a:lnTo>
                        <a:pt x="360" y="73"/>
                      </a:lnTo>
                      <a:lnTo>
                        <a:pt x="358" y="72"/>
                      </a:lnTo>
                      <a:lnTo>
                        <a:pt x="357" y="72"/>
                      </a:lnTo>
                      <a:lnTo>
                        <a:pt x="357" y="72"/>
                      </a:lnTo>
                      <a:lnTo>
                        <a:pt x="351" y="77"/>
                      </a:lnTo>
                      <a:lnTo>
                        <a:pt x="351" y="79"/>
                      </a:lnTo>
                      <a:lnTo>
                        <a:pt x="353" y="79"/>
                      </a:lnTo>
                      <a:close/>
                      <a:moveTo>
                        <a:pt x="1411" y="1016"/>
                      </a:moveTo>
                      <a:lnTo>
                        <a:pt x="1411" y="1016"/>
                      </a:lnTo>
                      <a:lnTo>
                        <a:pt x="1411" y="1016"/>
                      </a:lnTo>
                      <a:lnTo>
                        <a:pt x="1411" y="1016"/>
                      </a:lnTo>
                      <a:close/>
                      <a:moveTo>
                        <a:pt x="1333" y="1566"/>
                      </a:moveTo>
                      <a:lnTo>
                        <a:pt x="1333" y="1566"/>
                      </a:lnTo>
                      <a:lnTo>
                        <a:pt x="1331" y="1564"/>
                      </a:lnTo>
                      <a:lnTo>
                        <a:pt x="1331" y="1564"/>
                      </a:lnTo>
                      <a:lnTo>
                        <a:pt x="1330" y="1564"/>
                      </a:lnTo>
                      <a:lnTo>
                        <a:pt x="1328" y="1564"/>
                      </a:lnTo>
                      <a:lnTo>
                        <a:pt x="1328" y="1566"/>
                      </a:lnTo>
                      <a:lnTo>
                        <a:pt x="1328" y="1568"/>
                      </a:lnTo>
                      <a:lnTo>
                        <a:pt x="1328" y="1569"/>
                      </a:lnTo>
                      <a:lnTo>
                        <a:pt x="1326" y="1571"/>
                      </a:lnTo>
                      <a:lnTo>
                        <a:pt x="1324" y="1573"/>
                      </a:lnTo>
                      <a:lnTo>
                        <a:pt x="1326" y="1576"/>
                      </a:lnTo>
                      <a:lnTo>
                        <a:pt x="1326" y="1578"/>
                      </a:lnTo>
                      <a:lnTo>
                        <a:pt x="1326" y="1580"/>
                      </a:lnTo>
                      <a:lnTo>
                        <a:pt x="1326" y="1581"/>
                      </a:lnTo>
                      <a:lnTo>
                        <a:pt x="1324" y="1583"/>
                      </a:lnTo>
                      <a:lnTo>
                        <a:pt x="1326" y="1583"/>
                      </a:lnTo>
                      <a:lnTo>
                        <a:pt x="1326" y="1585"/>
                      </a:lnTo>
                      <a:lnTo>
                        <a:pt x="1326" y="1585"/>
                      </a:lnTo>
                      <a:lnTo>
                        <a:pt x="1326" y="1586"/>
                      </a:lnTo>
                      <a:lnTo>
                        <a:pt x="1326" y="1586"/>
                      </a:lnTo>
                      <a:lnTo>
                        <a:pt x="1326" y="1586"/>
                      </a:lnTo>
                      <a:lnTo>
                        <a:pt x="1324" y="1586"/>
                      </a:lnTo>
                      <a:lnTo>
                        <a:pt x="1324" y="1590"/>
                      </a:lnTo>
                      <a:lnTo>
                        <a:pt x="1324" y="1592"/>
                      </a:lnTo>
                      <a:lnTo>
                        <a:pt x="1326" y="1593"/>
                      </a:lnTo>
                      <a:lnTo>
                        <a:pt x="1326" y="1593"/>
                      </a:lnTo>
                      <a:lnTo>
                        <a:pt x="1328" y="1593"/>
                      </a:lnTo>
                      <a:lnTo>
                        <a:pt x="1328" y="1593"/>
                      </a:lnTo>
                      <a:lnTo>
                        <a:pt x="1330" y="1593"/>
                      </a:lnTo>
                      <a:lnTo>
                        <a:pt x="1330" y="1593"/>
                      </a:lnTo>
                      <a:lnTo>
                        <a:pt x="1335" y="1575"/>
                      </a:lnTo>
                      <a:lnTo>
                        <a:pt x="1336" y="1569"/>
                      </a:lnTo>
                      <a:lnTo>
                        <a:pt x="1338" y="1566"/>
                      </a:lnTo>
                      <a:lnTo>
                        <a:pt x="1335" y="1566"/>
                      </a:lnTo>
                      <a:lnTo>
                        <a:pt x="1333" y="1566"/>
                      </a:lnTo>
                      <a:close/>
                      <a:moveTo>
                        <a:pt x="1333" y="1626"/>
                      </a:moveTo>
                      <a:lnTo>
                        <a:pt x="1331" y="1626"/>
                      </a:lnTo>
                      <a:lnTo>
                        <a:pt x="1330" y="1624"/>
                      </a:lnTo>
                      <a:lnTo>
                        <a:pt x="1330" y="1615"/>
                      </a:lnTo>
                      <a:lnTo>
                        <a:pt x="1330" y="1612"/>
                      </a:lnTo>
                      <a:lnTo>
                        <a:pt x="1328" y="1614"/>
                      </a:lnTo>
                      <a:lnTo>
                        <a:pt x="1328" y="1614"/>
                      </a:lnTo>
                      <a:lnTo>
                        <a:pt x="1326" y="1615"/>
                      </a:lnTo>
                      <a:lnTo>
                        <a:pt x="1326" y="1614"/>
                      </a:lnTo>
                      <a:lnTo>
                        <a:pt x="1326" y="1614"/>
                      </a:lnTo>
                      <a:lnTo>
                        <a:pt x="1326" y="1612"/>
                      </a:lnTo>
                      <a:lnTo>
                        <a:pt x="1326" y="1610"/>
                      </a:lnTo>
                      <a:lnTo>
                        <a:pt x="1328" y="1609"/>
                      </a:lnTo>
                      <a:lnTo>
                        <a:pt x="1328" y="1612"/>
                      </a:lnTo>
                      <a:lnTo>
                        <a:pt x="1328" y="1607"/>
                      </a:lnTo>
                      <a:lnTo>
                        <a:pt x="1328" y="1605"/>
                      </a:lnTo>
                      <a:lnTo>
                        <a:pt x="1330" y="1600"/>
                      </a:lnTo>
                      <a:lnTo>
                        <a:pt x="1330" y="1598"/>
                      </a:lnTo>
                      <a:lnTo>
                        <a:pt x="1330" y="1598"/>
                      </a:lnTo>
                      <a:lnTo>
                        <a:pt x="1328" y="1600"/>
                      </a:lnTo>
                      <a:lnTo>
                        <a:pt x="1326" y="1600"/>
                      </a:lnTo>
                      <a:lnTo>
                        <a:pt x="1326" y="1600"/>
                      </a:lnTo>
                      <a:lnTo>
                        <a:pt x="1326" y="1598"/>
                      </a:lnTo>
                      <a:lnTo>
                        <a:pt x="1326" y="1598"/>
                      </a:lnTo>
                      <a:lnTo>
                        <a:pt x="1326" y="1597"/>
                      </a:lnTo>
                      <a:lnTo>
                        <a:pt x="1323" y="1595"/>
                      </a:lnTo>
                      <a:lnTo>
                        <a:pt x="1323" y="1593"/>
                      </a:lnTo>
                      <a:lnTo>
                        <a:pt x="1323" y="1593"/>
                      </a:lnTo>
                      <a:lnTo>
                        <a:pt x="1321" y="1593"/>
                      </a:lnTo>
                      <a:lnTo>
                        <a:pt x="1321" y="1592"/>
                      </a:lnTo>
                      <a:lnTo>
                        <a:pt x="1321" y="1592"/>
                      </a:lnTo>
                      <a:lnTo>
                        <a:pt x="1321" y="1590"/>
                      </a:lnTo>
                      <a:lnTo>
                        <a:pt x="1319" y="1588"/>
                      </a:lnTo>
                      <a:lnTo>
                        <a:pt x="1318" y="1586"/>
                      </a:lnTo>
                      <a:lnTo>
                        <a:pt x="1318" y="1586"/>
                      </a:lnTo>
                      <a:lnTo>
                        <a:pt x="1318" y="1580"/>
                      </a:lnTo>
                      <a:lnTo>
                        <a:pt x="1318" y="1580"/>
                      </a:lnTo>
                      <a:lnTo>
                        <a:pt x="1316" y="1578"/>
                      </a:lnTo>
                      <a:lnTo>
                        <a:pt x="1316" y="1576"/>
                      </a:lnTo>
                      <a:lnTo>
                        <a:pt x="1316" y="1576"/>
                      </a:lnTo>
                      <a:lnTo>
                        <a:pt x="1316" y="1576"/>
                      </a:lnTo>
                      <a:lnTo>
                        <a:pt x="1314" y="1573"/>
                      </a:lnTo>
                      <a:lnTo>
                        <a:pt x="1314" y="1573"/>
                      </a:lnTo>
                      <a:lnTo>
                        <a:pt x="1313" y="1571"/>
                      </a:lnTo>
                      <a:lnTo>
                        <a:pt x="1311" y="1571"/>
                      </a:lnTo>
                      <a:lnTo>
                        <a:pt x="1311" y="1571"/>
                      </a:lnTo>
                      <a:lnTo>
                        <a:pt x="1309" y="1571"/>
                      </a:lnTo>
                      <a:lnTo>
                        <a:pt x="1307" y="1569"/>
                      </a:lnTo>
                      <a:lnTo>
                        <a:pt x="1307" y="1568"/>
                      </a:lnTo>
                      <a:lnTo>
                        <a:pt x="1306" y="1564"/>
                      </a:lnTo>
                      <a:lnTo>
                        <a:pt x="1306" y="1563"/>
                      </a:lnTo>
                      <a:lnTo>
                        <a:pt x="1304" y="1561"/>
                      </a:lnTo>
                      <a:lnTo>
                        <a:pt x="1301" y="1559"/>
                      </a:lnTo>
                      <a:lnTo>
                        <a:pt x="1299" y="1559"/>
                      </a:lnTo>
                      <a:lnTo>
                        <a:pt x="1297" y="1558"/>
                      </a:lnTo>
                      <a:lnTo>
                        <a:pt x="1297" y="1558"/>
                      </a:lnTo>
                      <a:lnTo>
                        <a:pt x="1296" y="1556"/>
                      </a:lnTo>
                      <a:lnTo>
                        <a:pt x="1297" y="1554"/>
                      </a:lnTo>
                      <a:lnTo>
                        <a:pt x="1299" y="1553"/>
                      </a:lnTo>
                      <a:lnTo>
                        <a:pt x="1301" y="1553"/>
                      </a:lnTo>
                      <a:lnTo>
                        <a:pt x="1301" y="1551"/>
                      </a:lnTo>
                      <a:lnTo>
                        <a:pt x="1301" y="1547"/>
                      </a:lnTo>
                      <a:lnTo>
                        <a:pt x="1301" y="1547"/>
                      </a:lnTo>
                      <a:lnTo>
                        <a:pt x="1299" y="1547"/>
                      </a:lnTo>
                      <a:lnTo>
                        <a:pt x="1299" y="1547"/>
                      </a:lnTo>
                      <a:lnTo>
                        <a:pt x="1297" y="1547"/>
                      </a:lnTo>
                      <a:lnTo>
                        <a:pt x="1296" y="1547"/>
                      </a:lnTo>
                      <a:lnTo>
                        <a:pt x="1294" y="1547"/>
                      </a:lnTo>
                      <a:lnTo>
                        <a:pt x="1294" y="1546"/>
                      </a:lnTo>
                      <a:lnTo>
                        <a:pt x="1296" y="1544"/>
                      </a:lnTo>
                      <a:lnTo>
                        <a:pt x="1296" y="1542"/>
                      </a:lnTo>
                      <a:lnTo>
                        <a:pt x="1297" y="1541"/>
                      </a:lnTo>
                      <a:lnTo>
                        <a:pt x="1301" y="1539"/>
                      </a:lnTo>
                      <a:lnTo>
                        <a:pt x="1304" y="1537"/>
                      </a:lnTo>
                      <a:lnTo>
                        <a:pt x="1307" y="1539"/>
                      </a:lnTo>
                      <a:lnTo>
                        <a:pt x="1309" y="1537"/>
                      </a:lnTo>
                      <a:lnTo>
                        <a:pt x="1309" y="1534"/>
                      </a:lnTo>
                      <a:lnTo>
                        <a:pt x="1304" y="1524"/>
                      </a:lnTo>
                      <a:lnTo>
                        <a:pt x="1304" y="1522"/>
                      </a:lnTo>
                      <a:lnTo>
                        <a:pt x="1304" y="1519"/>
                      </a:lnTo>
                      <a:lnTo>
                        <a:pt x="1304" y="1519"/>
                      </a:lnTo>
                      <a:lnTo>
                        <a:pt x="1304" y="1517"/>
                      </a:lnTo>
                      <a:lnTo>
                        <a:pt x="1304" y="1515"/>
                      </a:lnTo>
                      <a:lnTo>
                        <a:pt x="1304" y="1513"/>
                      </a:lnTo>
                      <a:lnTo>
                        <a:pt x="1304" y="1513"/>
                      </a:lnTo>
                      <a:lnTo>
                        <a:pt x="1304" y="1513"/>
                      </a:lnTo>
                      <a:lnTo>
                        <a:pt x="1304" y="1512"/>
                      </a:lnTo>
                      <a:lnTo>
                        <a:pt x="1304" y="1508"/>
                      </a:lnTo>
                      <a:lnTo>
                        <a:pt x="1304" y="1508"/>
                      </a:lnTo>
                      <a:lnTo>
                        <a:pt x="1304" y="1503"/>
                      </a:lnTo>
                      <a:lnTo>
                        <a:pt x="1301" y="1503"/>
                      </a:lnTo>
                      <a:lnTo>
                        <a:pt x="1301" y="1502"/>
                      </a:lnTo>
                      <a:lnTo>
                        <a:pt x="1301" y="1502"/>
                      </a:lnTo>
                      <a:lnTo>
                        <a:pt x="1301" y="1500"/>
                      </a:lnTo>
                      <a:lnTo>
                        <a:pt x="1301" y="1485"/>
                      </a:lnTo>
                      <a:lnTo>
                        <a:pt x="1302" y="1481"/>
                      </a:lnTo>
                      <a:lnTo>
                        <a:pt x="1302" y="1478"/>
                      </a:lnTo>
                      <a:lnTo>
                        <a:pt x="1302" y="1478"/>
                      </a:lnTo>
                      <a:lnTo>
                        <a:pt x="1301" y="1476"/>
                      </a:lnTo>
                      <a:lnTo>
                        <a:pt x="1301" y="1476"/>
                      </a:lnTo>
                      <a:lnTo>
                        <a:pt x="1299" y="1476"/>
                      </a:lnTo>
                      <a:lnTo>
                        <a:pt x="1297" y="1474"/>
                      </a:lnTo>
                      <a:lnTo>
                        <a:pt x="1297" y="1473"/>
                      </a:lnTo>
                      <a:lnTo>
                        <a:pt x="1297" y="1471"/>
                      </a:lnTo>
                      <a:lnTo>
                        <a:pt x="1297" y="1469"/>
                      </a:lnTo>
                      <a:lnTo>
                        <a:pt x="1301" y="1459"/>
                      </a:lnTo>
                      <a:lnTo>
                        <a:pt x="1301" y="1459"/>
                      </a:lnTo>
                      <a:lnTo>
                        <a:pt x="1302" y="1454"/>
                      </a:lnTo>
                      <a:lnTo>
                        <a:pt x="1302" y="1454"/>
                      </a:lnTo>
                      <a:lnTo>
                        <a:pt x="1302" y="1451"/>
                      </a:lnTo>
                      <a:lnTo>
                        <a:pt x="1304" y="1449"/>
                      </a:lnTo>
                      <a:lnTo>
                        <a:pt x="1304" y="1447"/>
                      </a:lnTo>
                      <a:lnTo>
                        <a:pt x="1306" y="1444"/>
                      </a:lnTo>
                      <a:lnTo>
                        <a:pt x="1307" y="1442"/>
                      </a:lnTo>
                      <a:lnTo>
                        <a:pt x="1307" y="1440"/>
                      </a:lnTo>
                      <a:lnTo>
                        <a:pt x="1309" y="1439"/>
                      </a:lnTo>
                      <a:lnTo>
                        <a:pt x="1306" y="1440"/>
                      </a:lnTo>
                      <a:lnTo>
                        <a:pt x="1304" y="1440"/>
                      </a:lnTo>
                      <a:lnTo>
                        <a:pt x="1301" y="1439"/>
                      </a:lnTo>
                      <a:lnTo>
                        <a:pt x="1301" y="1437"/>
                      </a:lnTo>
                      <a:lnTo>
                        <a:pt x="1299" y="1434"/>
                      </a:lnTo>
                      <a:lnTo>
                        <a:pt x="1299" y="1430"/>
                      </a:lnTo>
                      <a:lnTo>
                        <a:pt x="1297" y="1430"/>
                      </a:lnTo>
                      <a:lnTo>
                        <a:pt x="1296" y="1429"/>
                      </a:lnTo>
                      <a:lnTo>
                        <a:pt x="1297" y="1429"/>
                      </a:lnTo>
                      <a:lnTo>
                        <a:pt x="1297" y="1430"/>
                      </a:lnTo>
                      <a:lnTo>
                        <a:pt x="1297" y="1432"/>
                      </a:lnTo>
                      <a:lnTo>
                        <a:pt x="1296" y="1434"/>
                      </a:lnTo>
                      <a:lnTo>
                        <a:pt x="1296" y="1437"/>
                      </a:lnTo>
                      <a:lnTo>
                        <a:pt x="1296" y="1437"/>
                      </a:lnTo>
                      <a:lnTo>
                        <a:pt x="1294" y="1442"/>
                      </a:lnTo>
                      <a:lnTo>
                        <a:pt x="1292" y="1442"/>
                      </a:lnTo>
                      <a:lnTo>
                        <a:pt x="1292" y="1439"/>
                      </a:lnTo>
                      <a:lnTo>
                        <a:pt x="1292" y="1439"/>
                      </a:lnTo>
                      <a:lnTo>
                        <a:pt x="1294" y="1437"/>
                      </a:lnTo>
                      <a:lnTo>
                        <a:pt x="1294" y="1437"/>
                      </a:lnTo>
                      <a:lnTo>
                        <a:pt x="1294" y="1437"/>
                      </a:lnTo>
                      <a:lnTo>
                        <a:pt x="1294" y="1435"/>
                      </a:lnTo>
                      <a:lnTo>
                        <a:pt x="1294" y="1432"/>
                      </a:lnTo>
                      <a:lnTo>
                        <a:pt x="1292" y="1430"/>
                      </a:lnTo>
                      <a:lnTo>
                        <a:pt x="1289" y="1423"/>
                      </a:lnTo>
                      <a:lnTo>
                        <a:pt x="1287" y="1423"/>
                      </a:lnTo>
                      <a:lnTo>
                        <a:pt x="1285" y="1423"/>
                      </a:lnTo>
                      <a:lnTo>
                        <a:pt x="1285" y="1422"/>
                      </a:lnTo>
                      <a:lnTo>
                        <a:pt x="1284" y="1420"/>
                      </a:lnTo>
                      <a:lnTo>
                        <a:pt x="1284" y="1420"/>
                      </a:lnTo>
                      <a:lnTo>
                        <a:pt x="1285" y="1420"/>
                      </a:lnTo>
                      <a:lnTo>
                        <a:pt x="1284" y="1418"/>
                      </a:lnTo>
                      <a:lnTo>
                        <a:pt x="1282" y="1418"/>
                      </a:lnTo>
                      <a:lnTo>
                        <a:pt x="1280" y="1417"/>
                      </a:lnTo>
                      <a:lnTo>
                        <a:pt x="1284" y="1417"/>
                      </a:lnTo>
                      <a:lnTo>
                        <a:pt x="1284" y="1413"/>
                      </a:lnTo>
                      <a:lnTo>
                        <a:pt x="1282" y="1408"/>
                      </a:lnTo>
                      <a:lnTo>
                        <a:pt x="1282" y="1406"/>
                      </a:lnTo>
                      <a:lnTo>
                        <a:pt x="1284" y="1405"/>
                      </a:lnTo>
                      <a:lnTo>
                        <a:pt x="1287" y="1403"/>
                      </a:lnTo>
                      <a:lnTo>
                        <a:pt x="1289" y="1401"/>
                      </a:lnTo>
                      <a:lnTo>
                        <a:pt x="1287" y="1401"/>
                      </a:lnTo>
                      <a:lnTo>
                        <a:pt x="1287" y="1400"/>
                      </a:lnTo>
                      <a:lnTo>
                        <a:pt x="1285" y="1400"/>
                      </a:lnTo>
                      <a:lnTo>
                        <a:pt x="1287" y="1400"/>
                      </a:lnTo>
                      <a:lnTo>
                        <a:pt x="1287" y="1398"/>
                      </a:lnTo>
                      <a:lnTo>
                        <a:pt x="1289" y="1398"/>
                      </a:lnTo>
                      <a:lnTo>
                        <a:pt x="1287" y="1396"/>
                      </a:lnTo>
                      <a:lnTo>
                        <a:pt x="1285" y="1396"/>
                      </a:lnTo>
                      <a:lnTo>
                        <a:pt x="1282" y="1398"/>
                      </a:lnTo>
                      <a:lnTo>
                        <a:pt x="1280" y="1400"/>
                      </a:lnTo>
                      <a:lnTo>
                        <a:pt x="1280" y="1398"/>
                      </a:lnTo>
                      <a:lnTo>
                        <a:pt x="1280" y="1398"/>
                      </a:lnTo>
                      <a:lnTo>
                        <a:pt x="1282" y="1396"/>
                      </a:lnTo>
                      <a:lnTo>
                        <a:pt x="1285" y="1395"/>
                      </a:lnTo>
                      <a:lnTo>
                        <a:pt x="1285" y="1395"/>
                      </a:lnTo>
                      <a:lnTo>
                        <a:pt x="1284" y="1386"/>
                      </a:lnTo>
                      <a:lnTo>
                        <a:pt x="1284" y="1384"/>
                      </a:lnTo>
                      <a:lnTo>
                        <a:pt x="1284" y="1383"/>
                      </a:lnTo>
                      <a:lnTo>
                        <a:pt x="1282" y="1383"/>
                      </a:lnTo>
                      <a:lnTo>
                        <a:pt x="1279" y="1383"/>
                      </a:lnTo>
                      <a:lnTo>
                        <a:pt x="1277" y="1381"/>
                      </a:lnTo>
                      <a:lnTo>
                        <a:pt x="1277" y="1379"/>
                      </a:lnTo>
                      <a:lnTo>
                        <a:pt x="1277" y="1379"/>
                      </a:lnTo>
                      <a:lnTo>
                        <a:pt x="1275" y="1379"/>
                      </a:lnTo>
                      <a:lnTo>
                        <a:pt x="1275" y="1381"/>
                      </a:lnTo>
                      <a:lnTo>
                        <a:pt x="1275" y="1381"/>
                      </a:lnTo>
                      <a:lnTo>
                        <a:pt x="1275" y="1383"/>
                      </a:lnTo>
                      <a:lnTo>
                        <a:pt x="1273" y="1383"/>
                      </a:lnTo>
                      <a:lnTo>
                        <a:pt x="1272" y="1381"/>
                      </a:lnTo>
                      <a:lnTo>
                        <a:pt x="1268" y="1381"/>
                      </a:lnTo>
                      <a:lnTo>
                        <a:pt x="1265" y="1379"/>
                      </a:lnTo>
                      <a:lnTo>
                        <a:pt x="1263" y="1379"/>
                      </a:lnTo>
                      <a:lnTo>
                        <a:pt x="1262" y="1378"/>
                      </a:lnTo>
                      <a:lnTo>
                        <a:pt x="1262" y="1378"/>
                      </a:lnTo>
                      <a:lnTo>
                        <a:pt x="1260" y="1376"/>
                      </a:lnTo>
                      <a:lnTo>
                        <a:pt x="1258" y="1374"/>
                      </a:lnTo>
                      <a:lnTo>
                        <a:pt x="1256" y="1374"/>
                      </a:lnTo>
                      <a:lnTo>
                        <a:pt x="1255" y="1374"/>
                      </a:lnTo>
                      <a:lnTo>
                        <a:pt x="1253" y="1374"/>
                      </a:lnTo>
                      <a:lnTo>
                        <a:pt x="1253" y="1374"/>
                      </a:lnTo>
                      <a:lnTo>
                        <a:pt x="1255" y="1373"/>
                      </a:lnTo>
                      <a:lnTo>
                        <a:pt x="1255" y="1373"/>
                      </a:lnTo>
                      <a:lnTo>
                        <a:pt x="1255" y="1373"/>
                      </a:lnTo>
                      <a:lnTo>
                        <a:pt x="1256" y="1373"/>
                      </a:lnTo>
                      <a:lnTo>
                        <a:pt x="1256" y="1374"/>
                      </a:lnTo>
                      <a:lnTo>
                        <a:pt x="1258" y="1373"/>
                      </a:lnTo>
                      <a:lnTo>
                        <a:pt x="1260" y="1373"/>
                      </a:lnTo>
                      <a:lnTo>
                        <a:pt x="1260" y="1373"/>
                      </a:lnTo>
                      <a:lnTo>
                        <a:pt x="1260" y="1371"/>
                      </a:lnTo>
                      <a:lnTo>
                        <a:pt x="1256" y="1369"/>
                      </a:lnTo>
                      <a:lnTo>
                        <a:pt x="1255" y="1367"/>
                      </a:lnTo>
                      <a:lnTo>
                        <a:pt x="1255" y="1367"/>
                      </a:lnTo>
                      <a:lnTo>
                        <a:pt x="1248" y="1359"/>
                      </a:lnTo>
                      <a:lnTo>
                        <a:pt x="1248" y="1357"/>
                      </a:lnTo>
                      <a:lnTo>
                        <a:pt x="1248" y="1349"/>
                      </a:lnTo>
                      <a:lnTo>
                        <a:pt x="1248" y="1345"/>
                      </a:lnTo>
                      <a:lnTo>
                        <a:pt x="1245" y="1342"/>
                      </a:lnTo>
                      <a:lnTo>
                        <a:pt x="1243" y="1339"/>
                      </a:lnTo>
                      <a:lnTo>
                        <a:pt x="1240" y="1337"/>
                      </a:lnTo>
                      <a:lnTo>
                        <a:pt x="1234" y="1335"/>
                      </a:lnTo>
                      <a:lnTo>
                        <a:pt x="1233" y="1335"/>
                      </a:lnTo>
                      <a:lnTo>
                        <a:pt x="1231" y="1335"/>
                      </a:lnTo>
                      <a:lnTo>
                        <a:pt x="1217" y="1325"/>
                      </a:lnTo>
                      <a:lnTo>
                        <a:pt x="1216" y="1323"/>
                      </a:lnTo>
                      <a:lnTo>
                        <a:pt x="1212" y="1318"/>
                      </a:lnTo>
                      <a:lnTo>
                        <a:pt x="1211" y="1316"/>
                      </a:lnTo>
                      <a:lnTo>
                        <a:pt x="1206" y="1308"/>
                      </a:lnTo>
                      <a:lnTo>
                        <a:pt x="1200" y="1293"/>
                      </a:lnTo>
                      <a:lnTo>
                        <a:pt x="1199" y="1291"/>
                      </a:lnTo>
                      <a:lnTo>
                        <a:pt x="1199" y="1291"/>
                      </a:lnTo>
                      <a:lnTo>
                        <a:pt x="1197" y="1289"/>
                      </a:lnTo>
                      <a:lnTo>
                        <a:pt x="1197" y="1288"/>
                      </a:lnTo>
                      <a:lnTo>
                        <a:pt x="1197" y="1288"/>
                      </a:lnTo>
                      <a:lnTo>
                        <a:pt x="1197" y="1286"/>
                      </a:lnTo>
                      <a:lnTo>
                        <a:pt x="1195" y="1284"/>
                      </a:lnTo>
                      <a:lnTo>
                        <a:pt x="1195" y="1286"/>
                      </a:lnTo>
                      <a:lnTo>
                        <a:pt x="1195" y="1286"/>
                      </a:lnTo>
                      <a:lnTo>
                        <a:pt x="1195" y="1286"/>
                      </a:lnTo>
                      <a:lnTo>
                        <a:pt x="1195" y="1286"/>
                      </a:lnTo>
                      <a:lnTo>
                        <a:pt x="1194" y="1288"/>
                      </a:lnTo>
                      <a:lnTo>
                        <a:pt x="1194" y="1288"/>
                      </a:lnTo>
                      <a:lnTo>
                        <a:pt x="1194" y="1288"/>
                      </a:lnTo>
                      <a:lnTo>
                        <a:pt x="1194" y="1288"/>
                      </a:lnTo>
                      <a:lnTo>
                        <a:pt x="1192" y="1288"/>
                      </a:lnTo>
                      <a:lnTo>
                        <a:pt x="1190" y="1286"/>
                      </a:lnTo>
                      <a:lnTo>
                        <a:pt x="1189" y="1284"/>
                      </a:lnTo>
                      <a:lnTo>
                        <a:pt x="1187" y="1283"/>
                      </a:lnTo>
                      <a:lnTo>
                        <a:pt x="1187" y="1279"/>
                      </a:lnTo>
                      <a:lnTo>
                        <a:pt x="1185" y="1277"/>
                      </a:lnTo>
                      <a:lnTo>
                        <a:pt x="1185" y="1274"/>
                      </a:lnTo>
                      <a:lnTo>
                        <a:pt x="1183" y="1276"/>
                      </a:lnTo>
                      <a:lnTo>
                        <a:pt x="1182" y="1277"/>
                      </a:lnTo>
                      <a:lnTo>
                        <a:pt x="1182" y="1277"/>
                      </a:lnTo>
                      <a:lnTo>
                        <a:pt x="1180" y="1277"/>
                      </a:lnTo>
                      <a:lnTo>
                        <a:pt x="1180" y="1276"/>
                      </a:lnTo>
                      <a:lnTo>
                        <a:pt x="1182" y="1274"/>
                      </a:lnTo>
                      <a:lnTo>
                        <a:pt x="1182" y="1274"/>
                      </a:lnTo>
                      <a:lnTo>
                        <a:pt x="1180" y="1274"/>
                      </a:lnTo>
                      <a:lnTo>
                        <a:pt x="1178" y="1272"/>
                      </a:lnTo>
                      <a:lnTo>
                        <a:pt x="1178" y="1272"/>
                      </a:lnTo>
                      <a:lnTo>
                        <a:pt x="1177" y="1271"/>
                      </a:lnTo>
                      <a:lnTo>
                        <a:pt x="1175" y="1271"/>
                      </a:lnTo>
                      <a:lnTo>
                        <a:pt x="1173" y="1271"/>
                      </a:lnTo>
                      <a:lnTo>
                        <a:pt x="1172" y="1271"/>
                      </a:lnTo>
                      <a:lnTo>
                        <a:pt x="1172" y="1272"/>
                      </a:lnTo>
                      <a:lnTo>
                        <a:pt x="1172" y="1272"/>
                      </a:lnTo>
                      <a:lnTo>
                        <a:pt x="1175" y="1274"/>
                      </a:lnTo>
                      <a:lnTo>
                        <a:pt x="1177" y="1274"/>
                      </a:lnTo>
                      <a:lnTo>
                        <a:pt x="1177" y="1276"/>
                      </a:lnTo>
                      <a:lnTo>
                        <a:pt x="1178" y="1277"/>
                      </a:lnTo>
                      <a:lnTo>
                        <a:pt x="1178" y="1281"/>
                      </a:lnTo>
                      <a:lnTo>
                        <a:pt x="1177" y="1279"/>
                      </a:lnTo>
                      <a:lnTo>
                        <a:pt x="1175" y="1277"/>
                      </a:lnTo>
                      <a:lnTo>
                        <a:pt x="1172" y="1277"/>
                      </a:lnTo>
                      <a:lnTo>
                        <a:pt x="1170" y="1277"/>
                      </a:lnTo>
                      <a:lnTo>
                        <a:pt x="1170" y="1277"/>
                      </a:lnTo>
                      <a:lnTo>
                        <a:pt x="1170" y="1276"/>
                      </a:lnTo>
                      <a:lnTo>
                        <a:pt x="1168" y="1276"/>
                      </a:lnTo>
                      <a:lnTo>
                        <a:pt x="1168" y="1277"/>
                      </a:lnTo>
                      <a:lnTo>
                        <a:pt x="1168" y="1279"/>
                      </a:lnTo>
                      <a:lnTo>
                        <a:pt x="1168" y="1279"/>
                      </a:lnTo>
                      <a:lnTo>
                        <a:pt x="1168" y="1279"/>
                      </a:lnTo>
                      <a:lnTo>
                        <a:pt x="1168" y="1281"/>
                      </a:lnTo>
                      <a:lnTo>
                        <a:pt x="1168" y="1281"/>
                      </a:lnTo>
                      <a:lnTo>
                        <a:pt x="1168" y="1281"/>
                      </a:lnTo>
                      <a:lnTo>
                        <a:pt x="1167" y="1281"/>
                      </a:lnTo>
                      <a:lnTo>
                        <a:pt x="1165" y="1279"/>
                      </a:lnTo>
                      <a:lnTo>
                        <a:pt x="1165" y="1279"/>
                      </a:lnTo>
                      <a:lnTo>
                        <a:pt x="1165" y="1277"/>
                      </a:lnTo>
                      <a:lnTo>
                        <a:pt x="1165" y="1276"/>
                      </a:lnTo>
                      <a:lnTo>
                        <a:pt x="1165" y="1276"/>
                      </a:lnTo>
                      <a:lnTo>
                        <a:pt x="1167" y="1276"/>
                      </a:lnTo>
                      <a:lnTo>
                        <a:pt x="1167" y="1276"/>
                      </a:lnTo>
                      <a:lnTo>
                        <a:pt x="1165" y="1274"/>
                      </a:lnTo>
                      <a:lnTo>
                        <a:pt x="1165" y="1274"/>
                      </a:lnTo>
                      <a:lnTo>
                        <a:pt x="1165" y="1274"/>
                      </a:lnTo>
                      <a:lnTo>
                        <a:pt x="1163" y="1272"/>
                      </a:lnTo>
                      <a:lnTo>
                        <a:pt x="1161" y="1272"/>
                      </a:lnTo>
                      <a:lnTo>
                        <a:pt x="1160" y="1271"/>
                      </a:lnTo>
                      <a:lnTo>
                        <a:pt x="1158" y="1271"/>
                      </a:lnTo>
                      <a:lnTo>
                        <a:pt x="1158" y="1272"/>
                      </a:lnTo>
                      <a:lnTo>
                        <a:pt x="1158" y="1272"/>
                      </a:lnTo>
                      <a:lnTo>
                        <a:pt x="1158" y="1272"/>
                      </a:lnTo>
                      <a:lnTo>
                        <a:pt x="1156" y="1272"/>
                      </a:lnTo>
                      <a:lnTo>
                        <a:pt x="1156" y="1272"/>
                      </a:lnTo>
                      <a:lnTo>
                        <a:pt x="1155" y="1271"/>
                      </a:lnTo>
                      <a:lnTo>
                        <a:pt x="1153" y="1267"/>
                      </a:lnTo>
                      <a:lnTo>
                        <a:pt x="1148" y="1264"/>
                      </a:lnTo>
                      <a:lnTo>
                        <a:pt x="1148" y="1262"/>
                      </a:lnTo>
                      <a:lnTo>
                        <a:pt x="1148" y="1260"/>
                      </a:lnTo>
                      <a:lnTo>
                        <a:pt x="1146" y="1260"/>
                      </a:lnTo>
                      <a:lnTo>
                        <a:pt x="1146" y="1260"/>
                      </a:lnTo>
                      <a:lnTo>
                        <a:pt x="1144" y="1260"/>
                      </a:lnTo>
                      <a:lnTo>
                        <a:pt x="1144" y="1260"/>
                      </a:lnTo>
                      <a:lnTo>
                        <a:pt x="1144" y="1260"/>
                      </a:lnTo>
                      <a:lnTo>
                        <a:pt x="1144" y="1259"/>
                      </a:lnTo>
                      <a:lnTo>
                        <a:pt x="1143" y="1259"/>
                      </a:lnTo>
                      <a:lnTo>
                        <a:pt x="1143" y="1259"/>
                      </a:lnTo>
                      <a:lnTo>
                        <a:pt x="1143" y="1257"/>
                      </a:lnTo>
                      <a:lnTo>
                        <a:pt x="1143" y="1257"/>
                      </a:lnTo>
                      <a:lnTo>
                        <a:pt x="1143" y="1257"/>
                      </a:lnTo>
                      <a:lnTo>
                        <a:pt x="1141" y="1257"/>
                      </a:lnTo>
                      <a:lnTo>
                        <a:pt x="1141" y="1257"/>
                      </a:lnTo>
                      <a:lnTo>
                        <a:pt x="1138" y="1255"/>
                      </a:lnTo>
                      <a:lnTo>
                        <a:pt x="1134" y="1255"/>
                      </a:lnTo>
                      <a:lnTo>
                        <a:pt x="1134" y="1254"/>
                      </a:lnTo>
                      <a:lnTo>
                        <a:pt x="1134" y="1254"/>
                      </a:lnTo>
                      <a:lnTo>
                        <a:pt x="1133" y="1252"/>
                      </a:lnTo>
                      <a:lnTo>
                        <a:pt x="1133" y="1252"/>
                      </a:lnTo>
                      <a:lnTo>
                        <a:pt x="1133" y="1250"/>
                      </a:lnTo>
                      <a:lnTo>
                        <a:pt x="1131" y="1249"/>
                      </a:lnTo>
                      <a:lnTo>
                        <a:pt x="1131" y="1247"/>
                      </a:lnTo>
                      <a:lnTo>
                        <a:pt x="1129" y="1245"/>
                      </a:lnTo>
                      <a:lnTo>
                        <a:pt x="1129" y="1243"/>
                      </a:lnTo>
                      <a:lnTo>
                        <a:pt x="1129" y="1242"/>
                      </a:lnTo>
                      <a:lnTo>
                        <a:pt x="1124" y="1240"/>
                      </a:lnTo>
                      <a:lnTo>
                        <a:pt x="1124" y="1238"/>
                      </a:lnTo>
                      <a:lnTo>
                        <a:pt x="1122" y="1235"/>
                      </a:lnTo>
                      <a:lnTo>
                        <a:pt x="1121" y="1233"/>
                      </a:lnTo>
                      <a:lnTo>
                        <a:pt x="1117" y="1235"/>
                      </a:lnTo>
                      <a:lnTo>
                        <a:pt x="1116" y="1233"/>
                      </a:lnTo>
                      <a:lnTo>
                        <a:pt x="1114" y="1233"/>
                      </a:lnTo>
                      <a:lnTo>
                        <a:pt x="1112" y="1233"/>
                      </a:lnTo>
                      <a:lnTo>
                        <a:pt x="1110" y="1235"/>
                      </a:lnTo>
                      <a:lnTo>
                        <a:pt x="1109" y="1235"/>
                      </a:lnTo>
                      <a:lnTo>
                        <a:pt x="1109" y="1233"/>
                      </a:lnTo>
                      <a:lnTo>
                        <a:pt x="1107" y="1232"/>
                      </a:lnTo>
                      <a:lnTo>
                        <a:pt x="1107" y="1232"/>
                      </a:lnTo>
                      <a:lnTo>
                        <a:pt x="1105" y="1230"/>
                      </a:lnTo>
                      <a:lnTo>
                        <a:pt x="1102" y="1230"/>
                      </a:lnTo>
                      <a:lnTo>
                        <a:pt x="1102" y="1230"/>
                      </a:lnTo>
                      <a:lnTo>
                        <a:pt x="1105" y="1230"/>
                      </a:lnTo>
                      <a:lnTo>
                        <a:pt x="1107" y="1230"/>
                      </a:lnTo>
                      <a:lnTo>
                        <a:pt x="1109" y="1228"/>
                      </a:lnTo>
                      <a:lnTo>
                        <a:pt x="1109" y="1226"/>
                      </a:lnTo>
                      <a:lnTo>
                        <a:pt x="1105" y="1223"/>
                      </a:lnTo>
                      <a:lnTo>
                        <a:pt x="1102" y="1221"/>
                      </a:lnTo>
                      <a:lnTo>
                        <a:pt x="1100" y="1213"/>
                      </a:lnTo>
                      <a:lnTo>
                        <a:pt x="1102" y="1211"/>
                      </a:lnTo>
                      <a:lnTo>
                        <a:pt x="1104" y="1209"/>
                      </a:lnTo>
                      <a:lnTo>
                        <a:pt x="1105" y="1208"/>
                      </a:lnTo>
                      <a:lnTo>
                        <a:pt x="1104" y="1206"/>
                      </a:lnTo>
                      <a:lnTo>
                        <a:pt x="1104" y="1206"/>
                      </a:lnTo>
                      <a:lnTo>
                        <a:pt x="1104" y="1206"/>
                      </a:lnTo>
                      <a:lnTo>
                        <a:pt x="1102" y="1206"/>
                      </a:lnTo>
                      <a:lnTo>
                        <a:pt x="1102" y="1206"/>
                      </a:lnTo>
                      <a:lnTo>
                        <a:pt x="1100" y="1204"/>
                      </a:lnTo>
                      <a:lnTo>
                        <a:pt x="1100" y="1203"/>
                      </a:lnTo>
                      <a:lnTo>
                        <a:pt x="1102" y="1201"/>
                      </a:lnTo>
                      <a:lnTo>
                        <a:pt x="1099" y="1199"/>
                      </a:lnTo>
                      <a:lnTo>
                        <a:pt x="1099" y="1196"/>
                      </a:lnTo>
                      <a:lnTo>
                        <a:pt x="1100" y="1189"/>
                      </a:lnTo>
                      <a:lnTo>
                        <a:pt x="1100" y="1187"/>
                      </a:lnTo>
                      <a:lnTo>
                        <a:pt x="1100" y="1187"/>
                      </a:lnTo>
                      <a:lnTo>
                        <a:pt x="1099" y="1186"/>
                      </a:lnTo>
                      <a:lnTo>
                        <a:pt x="1099" y="1186"/>
                      </a:lnTo>
                      <a:lnTo>
                        <a:pt x="1099" y="1186"/>
                      </a:lnTo>
                      <a:lnTo>
                        <a:pt x="1099" y="1184"/>
                      </a:lnTo>
                      <a:lnTo>
                        <a:pt x="1099" y="1184"/>
                      </a:lnTo>
                      <a:lnTo>
                        <a:pt x="1099" y="1182"/>
                      </a:lnTo>
                      <a:lnTo>
                        <a:pt x="1097" y="1182"/>
                      </a:lnTo>
                      <a:lnTo>
                        <a:pt x="1097" y="1181"/>
                      </a:lnTo>
                      <a:lnTo>
                        <a:pt x="1097" y="1181"/>
                      </a:lnTo>
                      <a:lnTo>
                        <a:pt x="1097" y="1181"/>
                      </a:lnTo>
                      <a:lnTo>
                        <a:pt x="1099" y="1179"/>
                      </a:lnTo>
                      <a:lnTo>
                        <a:pt x="1100" y="1181"/>
                      </a:lnTo>
                      <a:lnTo>
                        <a:pt x="1100" y="1181"/>
                      </a:lnTo>
                      <a:lnTo>
                        <a:pt x="1100" y="1179"/>
                      </a:lnTo>
                      <a:lnTo>
                        <a:pt x="1100" y="1179"/>
                      </a:lnTo>
                      <a:lnTo>
                        <a:pt x="1100" y="1177"/>
                      </a:lnTo>
                      <a:lnTo>
                        <a:pt x="1100" y="1177"/>
                      </a:lnTo>
                      <a:lnTo>
                        <a:pt x="1102" y="1174"/>
                      </a:lnTo>
                      <a:lnTo>
                        <a:pt x="1102" y="1170"/>
                      </a:lnTo>
                      <a:lnTo>
                        <a:pt x="1102" y="1167"/>
                      </a:lnTo>
                      <a:lnTo>
                        <a:pt x="1104" y="1164"/>
                      </a:lnTo>
                      <a:lnTo>
                        <a:pt x="1104" y="1162"/>
                      </a:lnTo>
                      <a:lnTo>
                        <a:pt x="1104" y="1160"/>
                      </a:lnTo>
                      <a:lnTo>
                        <a:pt x="1102" y="1159"/>
                      </a:lnTo>
                      <a:lnTo>
                        <a:pt x="1102" y="1157"/>
                      </a:lnTo>
                      <a:lnTo>
                        <a:pt x="1100" y="1157"/>
                      </a:lnTo>
                      <a:lnTo>
                        <a:pt x="1100" y="1153"/>
                      </a:lnTo>
                      <a:lnTo>
                        <a:pt x="1100" y="1148"/>
                      </a:lnTo>
                      <a:lnTo>
                        <a:pt x="1100" y="1147"/>
                      </a:lnTo>
                      <a:lnTo>
                        <a:pt x="1099" y="1145"/>
                      </a:lnTo>
                      <a:lnTo>
                        <a:pt x="1099" y="1147"/>
                      </a:lnTo>
                      <a:lnTo>
                        <a:pt x="1099" y="1148"/>
                      </a:lnTo>
                      <a:lnTo>
                        <a:pt x="1099" y="1150"/>
                      </a:lnTo>
                      <a:lnTo>
                        <a:pt x="1099" y="1152"/>
                      </a:lnTo>
                      <a:lnTo>
                        <a:pt x="1097" y="1153"/>
                      </a:lnTo>
                      <a:lnTo>
                        <a:pt x="1097" y="1153"/>
                      </a:lnTo>
                      <a:lnTo>
                        <a:pt x="1095" y="1153"/>
                      </a:lnTo>
                      <a:lnTo>
                        <a:pt x="1095" y="1153"/>
                      </a:lnTo>
                      <a:lnTo>
                        <a:pt x="1095" y="1152"/>
                      </a:lnTo>
                      <a:lnTo>
                        <a:pt x="1095" y="1150"/>
                      </a:lnTo>
                      <a:lnTo>
                        <a:pt x="1093" y="1148"/>
                      </a:lnTo>
                      <a:lnTo>
                        <a:pt x="1093" y="1148"/>
                      </a:lnTo>
                      <a:lnTo>
                        <a:pt x="1092" y="1148"/>
                      </a:lnTo>
                      <a:lnTo>
                        <a:pt x="1092" y="1147"/>
                      </a:lnTo>
                      <a:lnTo>
                        <a:pt x="1090" y="1145"/>
                      </a:lnTo>
                      <a:lnTo>
                        <a:pt x="1090" y="1143"/>
                      </a:lnTo>
                      <a:lnTo>
                        <a:pt x="1092" y="1143"/>
                      </a:lnTo>
                      <a:lnTo>
                        <a:pt x="1093" y="1143"/>
                      </a:lnTo>
                      <a:lnTo>
                        <a:pt x="1093" y="1145"/>
                      </a:lnTo>
                      <a:lnTo>
                        <a:pt x="1095" y="1145"/>
                      </a:lnTo>
                      <a:lnTo>
                        <a:pt x="1097" y="1142"/>
                      </a:lnTo>
                      <a:lnTo>
                        <a:pt x="1099" y="1142"/>
                      </a:lnTo>
                      <a:lnTo>
                        <a:pt x="1099" y="1140"/>
                      </a:lnTo>
                      <a:lnTo>
                        <a:pt x="1099" y="1140"/>
                      </a:lnTo>
                      <a:lnTo>
                        <a:pt x="1097" y="1140"/>
                      </a:lnTo>
                      <a:lnTo>
                        <a:pt x="1097" y="1138"/>
                      </a:lnTo>
                      <a:lnTo>
                        <a:pt x="1093" y="1138"/>
                      </a:lnTo>
                      <a:lnTo>
                        <a:pt x="1093" y="1138"/>
                      </a:lnTo>
                      <a:lnTo>
                        <a:pt x="1092" y="1136"/>
                      </a:lnTo>
                      <a:lnTo>
                        <a:pt x="1092" y="1135"/>
                      </a:lnTo>
                      <a:lnTo>
                        <a:pt x="1092" y="1133"/>
                      </a:lnTo>
                      <a:lnTo>
                        <a:pt x="1092" y="1131"/>
                      </a:lnTo>
                      <a:lnTo>
                        <a:pt x="1090" y="1131"/>
                      </a:lnTo>
                      <a:lnTo>
                        <a:pt x="1090" y="1133"/>
                      </a:lnTo>
                      <a:lnTo>
                        <a:pt x="1090" y="1135"/>
                      </a:lnTo>
                      <a:lnTo>
                        <a:pt x="1090" y="1135"/>
                      </a:lnTo>
                      <a:lnTo>
                        <a:pt x="1090" y="1136"/>
                      </a:lnTo>
                      <a:lnTo>
                        <a:pt x="1088" y="1135"/>
                      </a:lnTo>
                      <a:lnTo>
                        <a:pt x="1088" y="1135"/>
                      </a:lnTo>
                      <a:lnTo>
                        <a:pt x="1087" y="1135"/>
                      </a:lnTo>
                      <a:lnTo>
                        <a:pt x="1087" y="1133"/>
                      </a:lnTo>
                      <a:lnTo>
                        <a:pt x="1087" y="1133"/>
                      </a:lnTo>
                      <a:lnTo>
                        <a:pt x="1087" y="1133"/>
                      </a:lnTo>
                      <a:lnTo>
                        <a:pt x="1087" y="1131"/>
                      </a:lnTo>
                      <a:lnTo>
                        <a:pt x="1087" y="1131"/>
                      </a:lnTo>
                      <a:lnTo>
                        <a:pt x="1088" y="1131"/>
                      </a:lnTo>
                      <a:lnTo>
                        <a:pt x="1087" y="1130"/>
                      </a:lnTo>
                      <a:lnTo>
                        <a:pt x="1087" y="1130"/>
                      </a:lnTo>
                      <a:lnTo>
                        <a:pt x="1085" y="1130"/>
                      </a:lnTo>
                      <a:lnTo>
                        <a:pt x="1082" y="1128"/>
                      </a:lnTo>
                      <a:lnTo>
                        <a:pt x="1082" y="1128"/>
                      </a:lnTo>
                      <a:lnTo>
                        <a:pt x="1080" y="1131"/>
                      </a:lnTo>
                      <a:lnTo>
                        <a:pt x="1078" y="1136"/>
                      </a:lnTo>
                      <a:lnTo>
                        <a:pt x="1080" y="1142"/>
                      </a:lnTo>
                      <a:lnTo>
                        <a:pt x="1083" y="1143"/>
                      </a:lnTo>
                      <a:lnTo>
                        <a:pt x="1083" y="1145"/>
                      </a:lnTo>
                      <a:lnTo>
                        <a:pt x="1082" y="1145"/>
                      </a:lnTo>
                      <a:lnTo>
                        <a:pt x="1083" y="1148"/>
                      </a:lnTo>
                      <a:lnTo>
                        <a:pt x="1085" y="1150"/>
                      </a:lnTo>
                      <a:lnTo>
                        <a:pt x="1085" y="1152"/>
                      </a:lnTo>
                      <a:lnTo>
                        <a:pt x="1085" y="1153"/>
                      </a:lnTo>
                      <a:lnTo>
                        <a:pt x="1078" y="1147"/>
                      </a:lnTo>
                      <a:lnTo>
                        <a:pt x="1077" y="1147"/>
                      </a:lnTo>
                      <a:lnTo>
                        <a:pt x="1073" y="1145"/>
                      </a:lnTo>
                      <a:lnTo>
                        <a:pt x="1071" y="1145"/>
                      </a:lnTo>
                      <a:lnTo>
                        <a:pt x="1070" y="1143"/>
                      </a:lnTo>
                      <a:lnTo>
                        <a:pt x="1068" y="1142"/>
                      </a:lnTo>
                      <a:lnTo>
                        <a:pt x="1068" y="1142"/>
                      </a:lnTo>
                      <a:lnTo>
                        <a:pt x="1066" y="1140"/>
                      </a:lnTo>
                      <a:lnTo>
                        <a:pt x="1063" y="1140"/>
                      </a:lnTo>
                      <a:lnTo>
                        <a:pt x="1061" y="1138"/>
                      </a:lnTo>
                      <a:lnTo>
                        <a:pt x="1060" y="1136"/>
                      </a:lnTo>
                      <a:lnTo>
                        <a:pt x="1058" y="1136"/>
                      </a:lnTo>
                      <a:lnTo>
                        <a:pt x="1051" y="1135"/>
                      </a:lnTo>
                      <a:lnTo>
                        <a:pt x="1049" y="1133"/>
                      </a:lnTo>
                      <a:lnTo>
                        <a:pt x="1048" y="1130"/>
                      </a:lnTo>
                      <a:lnTo>
                        <a:pt x="1049" y="1130"/>
                      </a:lnTo>
                      <a:lnTo>
                        <a:pt x="1049" y="1128"/>
                      </a:lnTo>
                      <a:lnTo>
                        <a:pt x="1046" y="1126"/>
                      </a:lnTo>
                      <a:lnTo>
                        <a:pt x="1046" y="1126"/>
                      </a:lnTo>
                      <a:lnTo>
                        <a:pt x="1046" y="1126"/>
                      </a:lnTo>
                      <a:lnTo>
                        <a:pt x="1046" y="1125"/>
                      </a:lnTo>
                      <a:lnTo>
                        <a:pt x="1046" y="1125"/>
                      </a:lnTo>
                      <a:lnTo>
                        <a:pt x="1046" y="1123"/>
                      </a:lnTo>
                      <a:lnTo>
                        <a:pt x="1046" y="1123"/>
                      </a:lnTo>
                      <a:lnTo>
                        <a:pt x="1044" y="1123"/>
                      </a:lnTo>
                      <a:lnTo>
                        <a:pt x="1044" y="1121"/>
                      </a:lnTo>
                      <a:lnTo>
                        <a:pt x="1043" y="1121"/>
                      </a:lnTo>
                      <a:lnTo>
                        <a:pt x="1043" y="1119"/>
                      </a:lnTo>
                      <a:lnTo>
                        <a:pt x="1041" y="1119"/>
                      </a:lnTo>
                      <a:lnTo>
                        <a:pt x="1039" y="1114"/>
                      </a:lnTo>
                      <a:lnTo>
                        <a:pt x="1039" y="1114"/>
                      </a:lnTo>
                      <a:lnTo>
                        <a:pt x="1039" y="1114"/>
                      </a:lnTo>
                      <a:lnTo>
                        <a:pt x="1037" y="1113"/>
                      </a:lnTo>
                      <a:lnTo>
                        <a:pt x="1037" y="1113"/>
                      </a:lnTo>
                      <a:lnTo>
                        <a:pt x="1034" y="1113"/>
                      </a:lnTo>
                      <a:lnTo>
                        <a:pt x="1032" y="1114"/>
                      </a:lnTo>
                      <a:lnTo>
                        <a:pt x="1032" y="1114"/>
                      </a:lnTo>
                      <a:lnTo>
                        <a:pt x="1031" y="1114"/>
                      </a:lnTo>
                      <a:lnTo>
                        <a:pt x="1031" y="1116"/>
                      </a:lnTo>
                      <a:lnTo>
                        <a:pt x="1029" y="1119"/>
                      </a:lnTo>
                      <a:lnTo>
                        <a:pt x="1027" y="1123"/>
                      </a:lnTo>
                      <a:lnTo>
                        <a:pt x="1027" y="1125"/>
                      </a:lnTo>
                      <a:lnTo>
                        <a:pt x="1026" y="1126"/>
                      </a:lnTo>
                      <a:lnTo>
                        <a:pt x="1027" y="1126"/>
                      </a:lnTo>
                      <a:lnTo>
                        <a:pt x="1027" y="1128"/>
                      </a:lnTo>
                      <a:lnTo>
                        <a:pt x="1029" y="1130"/>
                      </a:lnTo>
                      <a:lnTo>
                        <a:pt x="1027" y="1130"/>
                      </a:lnTo>
                      <a:lnTo>
                        <a:pt x="1027" y="1131"/>
                      </a:lnTo>
                      <a:lnTo>
                        <a:pt x="1027" y="1133"/>
                      </a:lnTo>
                      <a:lnTo>
                        <a:pt x="1029" y="1135"/>
                      </a:lnTo>
                      <a:lnTo>
                        <a:pt x="1034" y="1148"/>
                      </a:lnTo>
                      <a:lnTo>
                        <a:pt x="1037" y="1155"/>
                      </a:lnTo>
                      <a:lnTo>
                        <a:pt x="1034" y="1155"/>
                      </a:lnTo>
                      <a:lnTo>
                        <a:pt x="1032" y="1152"/>
                      </a:lnTo>
                      <a:lnTo>
                        <a:pt x="1031" y="1150"/>
                      </a:lnTo>
                      <a:lnTo>
                        <a:pt x="1031" y="1147"/>
                      </a:lnTo>
                      <a:lnTo>
                        <a:pt x="1029" y="1147"/>
                      </a:lnTo>
                      <a:lnTo>
                        <a:pt x="1022" y="1140"/>
                      </a:lnTo>
                      <a:lnTo>
                        <a:pt x="1022" y="1140"/>
                      </a:lnTo>
                      <a:lnTo>
                        <a:pt x="1022" y="1138"/>
                      </a:lnTo>
                      <a:lnTo>
                        <a:pt x="1020" y="1136"/>
                      </a:lnTo>
                      <a:lnTo>
                        <a:pt x="1019" y="1133"/>
                      </a:lnTo>
                      <a:lnTo>
                        <a:pt x="1017" y="1133"/>
                      </a:lnTo>
                      <a:lnTo>
                        <a:pt x="1015" y="1133"/>
                      </a:lnTo>
                      <a:lnTo>
                        <a:pt x="1014" y="1136"/>
                      </a:lnTo>
                      <a:lnTo>
                        <a:pt x="1012" y="1138"/>
                      </a:lnTo>
                      <a:lnTo>
                        <a:pt x="1010" y="1140"/>
                      </a:lnTo>
                      <a:lnTo>
                        <a:pt x="1007" y="1142"/>
                      </a:lnTo>
                      <a:lnTo>
                        <a:pt x="1003" y="1143"/>
                      </a:lnTo>
                      <a:lnTo>
                        <a:pt x="1005" y="1142"/>
                      </a:lnTo>
                      <a:lnTo>
                        <a:pt x="1005" y="1140"/>
                      </a:lnTo>
                      <a:lnTo>
                        <a:pt x="1007" y="1138"/>
                      </a:lnTo>
                      <a:lnTo>
                        <a:pt x="1007" y="1136"/>
                      </a:lnTo>
                      <a:lnTo>
                        <a:pt x="1007" y="1133"/>
                      </a:lnTo>
                      <a:lnTo>
                        <a:pt x="1007" y="1131"/>
                      </a:lnTo>
                      <a:lnTo>
                        <a:pt x="1007" y="1130"/>
                      </a:lnTo>
                      <a:lnTo>
                        <a:pt x="1005" y="1130"/>
                      </a:lnTo>
                      <a:lnTo>
                        <a:pt x="1003" y="1130"/>
                      </a:lnTo>
                      <a:lnTo>
                        <a:pt x="1003" y="1128"/>
                      </a:lnTo>
                      <a:lnTo>
                        <a:pt x="1003" y="1126"/>
                      </a:lnTo>
                      <a:lnTo>
                        <a:pt x="1002" y="1126"/>
                      </a:lnTo>
                      <a:lnTo>
                        <a:pt x="1002" y="1126"/>
                      </a:lnTo>
                      <a:lnTo>
                        <a:pt x="997" y="1125"/>
                      </a:lnTo>
                      <a:lnTo>
                        <a:pt x="997" y="1125"/>
                      </a:lnTo>
                      <a:lnTo>
                        <a:pt x="997" y="1123"/>
                      </a:lnTo>
                      <a:lnTo>
                        <a:pt x="998" y="1121"/>
                      </a:lnTo>
                      <a:lnTo>
                        <a:pt x="998" y="1121"/>
                      </a:lnTo>
                      <a:lnTo>
                        <a:pt x="997" y="1119"/>
                      </a:lnTo>
                      <a:lnTo>
                        <a:pt x="997" y="1118"/>
                      </a:lnTo>
                      <a:lnTo>
                        <a:pt x="997" y="1116"/>
                      </a:lnTo>
                      <a:lnTo>
                        <a:pt x="993" y="1116"/>
                      </a:lnTo>
                      <a:lnTo>
                        <a:pt x="995" y="1116"/>
                      </a:lnTo>
                      <a:lnTo>
                        <a:pt x="995" y="1114"/>
                      </a:lnTo>
                      <a:lnTo>
                        <a:pt x="997" y="1114"/>
                      </a:lnTo>
                      <a:lnTo>
                        <a:pt x="993" y="1108"/>
                      </a:lnTo>
                      <a:lnTo>
                        <a:pt x="992" y="1106"/>
                      </a:lnTo>
                      <a:lnTo>
                        <a:pt x="992" y="1103"/>
                      </a:lnTo>
                      <a:lnTo>
                        <a:pt x="992" y="1101"/>
                      </a:lnTo>
                      <a:lnTo>
                        <a:pt x="988" y="1096"/>
                      </a:lnTo>
                      <a:lnTo>
                        <a:pt x="987" y="1094"/>
                      </a:lnTo>
                      <a:lnTo>
                        <a:pt x="987" y="1092"/>
                      </a:lnTo>
                      <a:lnTo>
                        <a:pt x="987" y="1091"/>
                      </a:lnTo>
                      <a:lnTo>
                        <a:pt x="988" y="1089"/>
                      </a:lnTo>
                      <a:lnTo>
                        <a:pt x="988" y="1089"/>
                      </a:lnTo>
                      <a:lnTo>
                        <a:pt x="988" y="1087"/>
                      </a:lnTo>
                      <a:lnTo>
                        <a:pt x="987" y="1087"/>
                      </a:lnTo>
                      <a:lnTo>
                        <a:pt x="987" y="1086"/>
                      </a:lnTo>
                      <a:lnTo>
                        <a:pt x="987" y="1086"/>
                      </a:lnTo>
                      <a:lnTo>
                        <a:pt x="985" y="1084"/>
                      </a:lnTo>
                      <a:lnTo>
                        <a:pt x="985" y="1082"/>
                      </a:lnTo>
                      <a:lnTo>
                        <a:pt x="983" y="1080"/>
                      </a:lnTo>
                      <a:lnTo>
                        <a:pt x="985" y="1079"/>
                      </a:lnTo>
                      <a:lnTo>
                        <a:pt x="985" y="1077"/>
                      </a:lnTo>
                      <a:lnTo>
                        <a:pt x="987" y="1077"/>
                      </a:lnTo>
                      <a:lnTo>
                        <a:pt x="987" y="1077"/>
                      </a:lnTo>
                      <a:lnTo>
                        <a:pt x="988" y="1077"/>
                      </a:lnTo>
                      <a:lnTo>
                        <a:pt x="988" y="1075"/>
                      </a:lnTo>
                      <a:lnTo>
                        <a:pt x="987" y="1075"/>
                      </a:lnTo>
                      <a:lnTo>
                        <a:pt x="987" y="1074"/>
                      </a:lnTo>
                      <a:lnTo>
                        <a:pt x="985" y="1070"/>
                      </a:lnTo>
                      <a:lnTo>
                        <a:pt x="985" y="1069"/>
                      </a:lnTo>
                      <a:lnTo>
                        <a:pt x="985" y="1067"/>
                      </a:lnTo>
                      <a:lnTo>
                        <a:pt x="990" y="1063"/>
                      </a:lnTo>
                      <a:lnTo>
                        <a:pt x="988" y="1060"/>
                      </a:lnTo>
                      <a:lnTo>
                        <a:pt x="988" y="1060"/>
                      </a:lnTo>
                      <a:lnTo>
                        <a:pt x="988" y="1060"/>
                      </a:lnTo>
                      <a:lnTo>
                        <a:pt x="987" y="1060"/>
                      </a:lnTo>
                      <a:lnTo>
                        <a:pt x="987" y="1063"/>
                      </a:lnTo>
                      <a:lnTo>
                        <a:pt x="985" y="1063"/>
                      </a:lnTo>
                      <a:lnTo>
                        <a:pt x="983" y="1063"/>
                      </a:lnTo>
                      <a:lnTo>
                        <a:pt x="983" y="1063"/>
                      </a:lnTo>
                      <a:lnTo>
                        <a:pt x="981" y="1062"/>
                      </a:lnTo>
                      <a:lnTo>
                        <a:pt x="981" y="1062"/>
                      </a:lnTo>
                      <a:lnTo>
                        <a:pt x="981" y="1062"/>
                      </a:lnTo>
                      <a:lnTo>
                        <a:pt x="980" y="1060"/>
                      </a:lnTo>
                      <a:lnTo>
                        <a:pt x="980" y="1057"/>
                      </a:lnTo>
                      <a:lnTo>
                        <a:pt x="980" y="1057"/>
                      </a:lnTo>
                      <a:lnTo>
                        <a:pt x="978" y="1057"/>
                      </a:lnTo>
                      <a:lnTo>
                        <a:pt x="976" y="1057"/>
                      </a:lnTo>
                      <a:lnTo>
                        <a:pt x="976" y="1055"/>
                      </a:lnTo>
                      <a:lnTo>
                        <a:pt x="973" y="1058"/>
                      </a:lnTo>
                      <a:lnTo>
                        <a:pt x="971" y="1058"/>
                      </a:lnTo>
                      <a:lnTo>
                        <a:pt x="971" y="1055"/>
                      </a:lnTo>
                      <a:lnTo>
                        <a:pt x="971" y="1053"/>
                      </a:lnTo>
                      <a:lnTo>
                        <a:pt x="973" y="1053"/>
                      </a:lnTo>
                      <a:lnTo>
                        <a:pt x="975" y="1052"/>
                      </a:lnTo>
                      <a:lnTo>
                        <a:pt x="976" y="1050"/>
                      </a:lnTo>
                      <a:lnTo>
                        <a:pt x="975" y="1050"/>
                      </a:lnTo>
                      <a:lnTo>
                        <a:pt x="971" y="1050"/>
                      </a:lnTo>
                      <a:lnTo>
                        <a:pt x="971" y="1048"/>
                      </a:lnTo>
                      <a:lnTo>
                        <a:pt x="973" y="1048"/>
                      </a:lnTo>
                      <a:lnTo>
                        <a:pt x="973" y="1048"/>
                      </a:lnTo>
                      <a:lnTo>
                        <a:pt x="973" y="1046"/>
                      </a:lnTo>
                      <a:lnTo>
                        <a:pt x="975" y="1046"/>
                      </a:lnTo>
                      <a:lnTo>
                        <a:pt x="973" y="1043"/>
                      </a:lnTo>
                      <a:lnTo>
                        <a:pt x="971" y="1041"/>
                      </a:lnTo>
                      <a:lnTo>
                        <a:pt x="971" y="1041"/>
                      </a:lnTo>
                      <a:lnTo>
                        <a:pt x="973" y="1040"/>
                      </a:lnTo>
                      <a:lnTo>
                        <a:pt x="973" y="1040"/>
                      </a:lnTo>
                      <a:lnTo>
                        <a:pt x="971" y="1038"/>
                      </a:lnTo>
                      <a:lnTo>
                        <a:pt x="971" y="1038"/>
                      </a:lnTo>
                      <a:lnTo>
                        <a:pt x="970" y="1038"/>
                      </a:lnTo>
                      <a:lnTo>
                        <a:pt x="970" y="1038"/>
                      </a:lnTo>
                      <a:lnTo>
                        <a:pt x="970" y="1038"/>
                      </a:lnTo>
                      <a:lnTo>
                        <a:pt x="970" y="1038"/>
                      </a:lnTo>
                      <a:lnTo>
                        <a:pt x="970" y="1036"/>
                      </a:lnTo>
                      <a:lnTo>
                        <a:pt x="970" y="1036"/>
                      </a:lnTo>
                      <a:lnTo>
                        <a:pt x="970" y="1036"/>
                      </a:lnTo>
                      <a:lnTo>
                        <a:pt x="970" y="1036"/>
                      </a:lnTo>
                      <a:lnTo>
                        <a:pt x="968" y="1036"/>
                      </a:lnTo>
                      <a:lnTo>
                        <a:pt x="968" y="1036"/>
                      </a:lnTo>
                      <a:lnTo>
                        <a:pt x="968" y="1038"/>
                      </a:lnTo>
                      <a:lnTo>
                        <a:pt x="966" y="1038"/>
                      </a:lnTo>
                      <a:lnTo>
                        <a:pt x="966" y="1038"/>
                      </a:lnTo>
                      <a:lnTo>
                        <a:pt x="963" y="1033"/>
                      </a:lnTo>
                      <a:lnTo>
                        <a:pt x="963" y="1029"/>
                      </a:lnTo>
                      <a:lnTo>
                        <a:pt x="966" y="1024"/>
                      </a:lnTo>
                      <a:lnTo>
                        <a:pt x="966" y="1021"/>
                      </a:lnTo>
                      <a:lnTo>
                        <a:pt x="964" y="1019"/>
                      </a:lnTo>
                      <a:lnTo>
                        <a:pt x="964" y="1018"/>
                      </a:lnTo>
                      <a:lnTo>
                        <a:pt x="963" y="1018"/>
                      </a:lnTo>
                      <a:lnTo>
                        <a:pt x="961" y="1018"/>
                      </a:lnTo>
                      <a:lnTo>
                        <a:pt x="961" y="1016"/>
                      </a:lnTo>
                      <a:lnTo>
                        <a:pt x="961" y="1014"/>
                      </a:lnTo>
                      <a:lnTo>
                        <a:pt x="959" y="1014"/>
                      </a:lnTo>
                      <a:lnTo>
                        <a:pt x="956" y="1013"/>
                      </a:lnTo>
                      <a:lnTo>
                        <a:pt x="956" y="1013"/>
                      </a:lnTo>
                      <a:lnTo>
                        <a:pt x="954" y="1011"/>
                      </a:lnTo>
                      <a:lnTo>
                        <a:pt x="953" y="1011"/>
                      </a:lnTo>
                      <a:lnTo>
                        <a:pt x="951" y="1013"/>
                      </a:lnTo>
                      <a:lnTo>
                        <a:pt x="949" y="1013"/>
                      </a:lnTo>
                      <a:lnTo>
                        <a:pt x="949" y="1011"/>
                      </a:lnTo>
                      <a:lnTo>
                        <a:pt x="949" y="1009"/>
                      </a:lnTo>
                      <a:lnTo>
                        <a:pt x="949" y="1009"/>
                      </a:lnTo>
                      <a:lnTo>
                        <a:pt x="949" y="1007"/>
                      </a:lnTo>
                      <a:lnTo>
                        <a:pt x="949" y="1007"/>
                      </a:lnTo>
                      <a:lnTo>
                        <a:pt x="951" y="1007"/>
                      </a:lnTo>
                      <a:lnTo>
                        <a:pt x="953" y="1007"/>
                      </a:lnTo>
                      <a:lnTo>
                        <a:pt x="953" y="1006"/>
                      </a:lnTo>
                      <a:lnTo>
                        <a:pt x="951" y="1006"/>
                      </a:lnTo>
                      <a:lnTo>
                        <a:pt x="949" y="1006"/>
                      </a:lnTo>
                      <a:lnTo>
                        <a:pt x="949" y="1006"/>
                      </a:lnTo>
                      <a:lnTo>
                        <a:pt x="947" y="1006"/>
                      </a:lnTo>
                      <a:lnTo>
                        <a:pt x="947" y="1006"/>
                      </a:lnTo>
                      <a:lnTo>
                        <a:pt x="947" y="1006"/>
                      </a:lnTo>
                      <a:lnTo>
                        <a:pt x="947" y="1006"/>
                      </a:lnTo>
                      <a:lnTo>
                        <a:pt x="944" y="1004"/>
                      </a:lnTo>
                      <a:lnTo>
                        <a:pt x="944" y="1002"/>
                      </a:lnTo>
                      <a:lnTo>
                        <a:pt x="942" y="1002"/>
                      </a:lnTo>
                      <a:lnTo>
                        <a:pt x="941" y="1004"/>
                      </a:lnTo>
                      <a:lnTo>
                        <a:pt x="939" y="1002"/>
                      </a:lnTo>
                      <a:lnTo>
                        <a:pt x="937" y="1002"/>
                      </a:lnTo>
                      <a:lnTo>
                        <a:pt x="937" y="1001"/>
                      </a:lnTo>
                      <a:lnTo>
                        <a:pt x="936" y="1001"/>
                      </a:lnTo>
                      <a:lnTo>
                        <a:pt x="934" y="1002"/>
                      </a:lnTo>
                      <a:lnTo>
                        <a:pt x="934" y="1004"/>
                      </a:lnTo>
                      <a:lnTo>
                        <a:pt x="932" y="1004"/>
                      </a:lnTo>
                      <a:lnTo>
                        <a:pt x="932" y="1004"/>
                      </a:lnTo>
                      <a:lnTo>
                        <a:pt x="932" y="1004"/>
                      </a:lnTo>
                      <a:lnTo>
                        <a:pt x="932" y="1002"/>
                      </a:lnTo>
                      <a:lnTo>
                        <a:pt x="932" y="1002"/>
                      </a:lnTo>
                      <a:lnTo>
                        <a:pt x="932" y="1001"/>
                      </a:lnTo>
                      <a:lnTo>
                        <a:pt x="934" y="1001"/>
                      </a:lnTo>
                      <a:lnTo>
                        <a:pt x="934" y="1001"/>
                      </a:lnTo>
                      <a:lnTo>
                        <a:pt x="934" y="999"/>
                      </a:lnTo>
                      <a:lnTo>
                        <a:pt x="934" y="996"/>
                      </a:lnTo>
                      <a:lnTo>
                        <a:pt x="934" y="996"/>
                      </a:lnTo>
                      <a:lnTo>
                        <a:pt x="932" y="994"/>
                      </a:lnTo>
                      <a:lnTo>
                        <a:pt x="932" y="994"/>
                      </a:lnTo>
                      <a:lnTo>
                        <a:pt x="930" y="994"/>
                      </a:lnTo>
                      <a:lnTo>
                        <a:pt x="930" y="994"/>
                      </a:lnTo>
                      <a:lnTo>
                        <a:pt x="929" y="994"/>
                      </a:lnTo>
                      <a:lnTo>
                        <a:pt x="929" y="994"/>
                      </a:lnTo>
                      <a:lnTo>
                        <a:pt x="929" y="994"/>
                      </a:lnTo>
                      <a:lnTo>
                        <a:pt x="927" y="992"/>
                      </a:lnTo>
                      <a:lnTo>
                        <a:pt x="927" y="990"/>
                      </a:lnTo>
                      <a:lnTo>
                        <a:pt x="925" y="990"/>
                      </a:lnTo>
                      <a:lnTo>
                        <a:pt x="924" y="990"/>
                      </a:lnTo>
                      <a:lnTo>
                        <a:pt x="924" y="987"/>
                      </a:lnTo>
                      <a:lnTo>
                        <a:pt x="922" y="987"/>
                      </a:lnTo>
                      <a:lnTo>
                        <a:pt x="924" y="984"/>
                      </a:lnTo>
                      <a:lnTo>
                        <a:pt x="924" y="984"/>
                      </a:lnTo>
                      <a:lnTo>
                        <a:pt x="922" y="982"/>
                      </a:lnTo>
                      <a:lnTo>
                        <a:pt x="922" y="982"/>
                      </a:lnTo>
                      <a:lnTo>
                        <a:pt x="920" y="982"/>
                      </a:lnTo>
                      <a:lnTo>
                        <a:pt x="920" y="982"/>
                      </a:lnTo>
                      <a:lnTo>
                        <a:pt x="920" y="982"/>
                      </a:lnTo>
                      <a:lnTo>
                        <a:pt x="920" y="980"/>
                      </a:lnTo>
                      <a:lnTo>
                        <a:pt x="920" y="980"/>
                      </a:lnTo>
                      <a:lnTo>
                        <a:pt x="919" y="979"/>
                      </a:lnTo>
                      <a:lnTo>
                        <a:pt x="917" y="977"/>
                      </a:lnTo>
                      <a:lnTo>
                        <a:pt x="917" y="975"/>
                      </a:lnTo>
                      <a:lnTo>
                        <a:pt x="919" y="975"/>
                      </a:lnTo>
                      <a:lnTo>
                        <a:pt x="920" y="975"/>
                      </a:lnTo>
                      <a:lnTo>
                        <a:pt x="922" y="973"/>
                      </a:lnTo>
                      <a:lnTo>
                        <a:pt x="922" y="972"/>
                      </a:lnTo>
                      <a:lnTo>
                        <a:pt x="922" y="968"/>
                      </a:lnTo>
                      <a:lnTo>
                        <a:pt x="920" y="967"/>
                      </a:lnTo>
                      <a:lnTo>
                        <a:pt x="920" y="965"/>
                      </a:lnTo>
                      <a:lnTo>
                        <a:pt x="922" y="967"/>
                      </a:lnTo>
                      <a:lnTo>
                        <a:pt x="924" y="967"/>
                      </a:lnTo>
                      <a:lnTo>
                        <a:pt x="924" y="968"/>
                      </a:lnTo>
                      <a:lnTo>
                        <a:pt x="924" y="968"/>
                      </a:lnTo>
                      <a:lnTo>
                        <a:pt x="925" y="968"/>
                      </a:lnTo>
                      <a:lnTo>
                        <a:pt x="927" y="968"/>
                      </a:lnTo>
                      <a:lnTo>
                        <a:pt x="927" y="968"/>
                      </a:lnTo>
                      <a:lnTo>
                        <a:pt x="929" y="967"/>
                      </a:lnTo>
                      <a:lnTo>
                        <a:pt x="929" y="967"/>
                      </a:lnTo>
                      <a:lnTo>
                        <a:pt x="929" y="965"/>
                      </a:lnTo>
                      <a:lnTo>
                        <a:pt x="929" y="965"/>
                      </a:lnTo>
                      <a:lnTo>
                        <a:pt x="929" y="965"/>
                      </a:lnTo>
                      <a:lnTo>
                        <a:pt x="930" y="965"/>
                      </a:lnTo>
                      <a:lnTo>
                        <a:pt x="930" y="965"/>
                      </a:lnTo>
                      <a:lnTo>
                        <a:pt x="932" y="967"/>
                      </a:lnTo>
                      <a:lnTo>
                        <a:pt x="932" y="967"/>
                      </a:lnTo>
                      <a:lnTo>
                        <a:pt x="932" y="968"/>
                      </a:lnTo>
                      <a:lnTo>
                        <a:pt x="932" y="970"/>
                      </a:lnTo>
                      <a:lnTo>
                        <a:pt x="932" y="970"/>
                      </a:lnTo>
                      <a:lnTo>
                        <a:pt x="932" y="970"/>
                      </a:lnTo>
                      <a:lnTo>
                        <a:pt x="934" y="972"/>
                      </a:lnTo>
                      <a:lnTo>
                        <a:pt x="934" y="972"/>
                      </a:lnTo>
                      <a:lnTo>
                        <a:pt x="936" y="973"/>
                      </a:lnTo>
                      <a:lnTo>
                        <a:pt x="936" y="973"/>
                      </a:lnTo>
                      <a:lnTo>
                        <a:pt x="937" y="972"/>
                      </a:lnTo>
                      <a:lnTo>
                        <a:pt x="937" y="973"/>
                      </a:lnTo>
                      <a:lnTo>
                        <a:pt x="937" y="973"/>
                      </a:lnTo>
                      <a:lnTo>
                        <a:pt x="939" y="973"/>
                      </a:lnTo>
                      <a:lnTo>
                        <a:pt x="939" y="973"/>
                      </a:lnTo>
                      <a:lnTo>
                        <a:pt x="941" y="973"/>
                      </a:lnTo>
                      <a:lnTo>
                        <a:pt x="941" y="973"/>
                      </a:lnTo>
                      <a:lnTo>
                        <a:pt x="941" y="972"/>
                      </a:lnTo>
                      <a:lnTo>
                        <a:pt x="939" y="970"/>
                      </a:lnTo>
                      <a:lnTo>
                        <a:pt x="937" y="968"/>
                      </a:lnTo>
                      <a:lnTo>
                        <a:pt x="941" y="968"/>
                      </a:lnTo>
                      <a:lnTo>
                        <a:pt x="936" y="965"/>
                      </a:lnTo>
                      <a:lnTo>
                        <a:pt x="934" y="963"/>
                      </a:lnTo>
                      <a:lnTo>
                        <a:pt x="932" y="962"/>
                      </a:lnTo>
                      <a:lnTo>
                        <a:pt x="932" y="960"/>
                      </a:lnTo>
                      <a:lnTo>
                        <a:pt x="934" y="960"/>
                      </a:lnTo>
                      <a:lnTo>
                        <a:pt x="934" y="958"/>
                      </a:lnTo>
                      <a:lnTo>
                        <a:pt x="932" y="956"/>
                      </a:lnTo>
                      <a:lnTo>
                        <a:pt x="932" y="956"/>
                      </a:lnTo>
                      <a:lnTo>
                        <a:pt x="932" y="956"/>
                      </a:lnTo>
                      <a:lnTo>
                        <a:pt x="930" y="955"/>
                      </a:lnTo>
                      <a:lnTo>
                        <a:pt x="930" y="955"/>
                      </a:lnTo>
                      <a:lnTo>
                        <a:pt x="930" y="955"/>
                      </a:lnTo>
                      <a:lnTo>
                        <a:pt x="929" y="953"/>
                      </a:lnTo>
                      <a:lnTo>
                        <a:pt x="929" y="953"/>
                      </a:lnTo>
                      <a:lnTo>
                        <a:pt x="929" y="951"/>
                      </a:lnTo>
                      <a:lnTo>
                        <a:pt x="927" y="948"/>
                      </a:lnTo>
                      <a:lnTo>
                        <a:pt x="925" y="948"/>
                      </a:lnTo>
                      <a:lnTo>
                        <a:pt x="925" y="950"/>
                      </a:lnTo>
                      <a:lnTo>
                        <a:pt x="924" y="950"/>
                      </a:lnTo>
                      <a:lnTo>
                        <a:pt x="922" y="950"/>
                      </a:lnTo>
                      <a:lnTo>
                        <a:pt x="919" y="951"/>
                      </a:lnTo>
                      <a:lnTo>
                        <a:pt x="919" y="950"/>
                      </a:lnTo>
                      <a:lnTo>
                        <a:pt x="919" y="950"/>
                      </a:lnTo>
                      <a:lnTo>
                        <a:pt x="919" y="950"/>
                      </a:lnTo>
                      <a:lnTo>
                        <a:pt x="920" y="948"/>
                      </a:lnTo>
                      <a:lnTo>
                        <a:pt x="919" y="948"/>
                      </a:lnTo>
                      <a:lnTo>
                        <a:pt x="917" y="948"/>
                      </a:lnTo>
                      <a:lnTo>
                        <a:pt x="919" y="946"/>
                      </a:lnTo>
                      <a:lnTo>
                        <a:pt x="919" y="946"/>
                      </a:lnTo>
                      <a:lnTo>
                        <a:pt x="919" y="945"/>
                      </a:lnTo>
                      <a:lnTo>
                        <a:pt x="919" y="945"/>
                      </a:lnTo>
                      <a:lnTo>
                        <a:pt x="919" y="945"/>
                      </a:lnTo>
                      <a:lnTo>
                        <a:pt x="917" y="945"/>
                      </a:lnTo>
                      <a:lnTo>
                        <a:pt x="917" y="945"/>
                      </a:lnTo>
                      <a:lnTo>
                        <a:pt x="917" y="943"/>
                      </a:lnTo>
                      <a:lnTo>
                        <a:pt x="917" y="943"/>
                      </a:lnTo>
                      <a:lnTo>
                        <a:pt x="917" y="941"/>
                      </a:lnTo>
                      <a:lnTo>
                        <a:pt x="915" y="943"/>
                      </a:lnTo>
                      <a:lnTo>
                        <a:pt x="915" y="945"/>
                      </a:lnTo>
                      <a:lnTo>
                        <a:pt x="915" y="945"/>
                      </a:lnTo>
                      <a:lnTo>
                        <a:pt x="915" y="946"/>
                      </a:lnTo>
                      <a:lnTo>
                        <a:pt x="914" y="946"/>
                      </a:lnTo>
                      <a:lnTo>
                        <a:pt x="912" y="946"/>
                      </a:lnTo>
                      <a:lnTo>
                        <a:pt x="912" y="945"/>
                      </a:lnTo>
                      <a:lnTo>
                        <a:pt x="914" y="943"/>
                      </a:lnTo>
                      <a:lnTo>
                        <a:pt x="912" y="943"/>
                      </a:lnTo>
                      <a:lnTo>
                        <a:pt x="910" y="941"/>
                      </a:lnTo>
                      <a:lnTo>
                        <a:pt x="910" y="938"/>
                      </a:lnTo>
                      <a:lnTo>
                        <a:pt x="908" y="933"/>
                      </a:lnTo>
                      <a:lnTo>
                        <a:pt x="908" y="933"/>
                      </a:lnTo>
                      <a:lnTo>
                        <a:pt x="907" y="933"/>
                      </a:lnTo>
                      <a:lnTo>
                        <a:pt x="907" y="934"/>
                      </a:lnTo>
                      <a:lnTo>
                        <a:pt x="905" y="934"/>
                      </a:lnTo>
                      <a:lnTo>
                        <a:pt x="903" y="934"/>
                      </a:lnTo>
                      <a:lnTo>
                        <a:pt x="902" y="934"/>
                      </a:lnTo>
                      <a:lnTo>
                        <a:pt x="902" y="933"/>
                      </a:lnTo>
                      <a:lnTo>
                        <a:pt x="900" y="933"/>
                      </a:lnTo>
                      <a:lnTo>
                        <a:pt x="898" y="933"/>
                      </a:lnTo>
                      <a:lnTo>
                        <a:pt x="898" y="934"/>
                      </a:lnTo>
                      <a:lnTo>
                        <a:pt x="898" y="936"/>
                      </a:lnTo>
                      <a:lnTo>
                        <a:pt x="898" y="936"/>
                      </a:lnTo>
                      <a:lnTo>
                        <a:pt x="900" y="938"/>
                      </a:lnTo>
                      <a:lnTo>
                        <a:pt x="900" y="938"/>
                      </a:lnTo>
                      <a:lnTo>
                        <a:pt x="902" y="938"/>
                      </a:lnTo>
                      <a:lnTo>
                        <a:pt x="902" y="939"/>
                      </a:lnTo>
                      <a:lnTo>
                        <a:pt x="902" y="939"/>
                      </a:lnTo>
                      <a:lnTo>
                        <a:pt x="900" y="941"/>
                      </a:lnTo>
                      <a:lnTo>
                        <a:pt x="898" y="941"/>
                      </a:lnTo>
                      <a:lnTo>
                        <a:pt x="898" y="941"/>
                      </a:lnTo>
                      <a:lnTo>
                        <a:pt x="897" y="941"/>
                      </a:lnTo>
                      <a:lnTo>
                        <a:pt x="898" y="943"/>
                      </a:lnTo>
                      <a:lnTo>
                        <a:pt x="900" y="943"/>
                      </a:lnTo>
                      <a:lnTo>
                        <a:pt x="900" y="943"/>
                      </a:lnTo>
                      <a:lnTo>
                        <a:pt x="900" y="945"/>
                      </a:lnTo>
                      <a:lnTo>
                        <a:pt x="900" y="945"/>
                      </a:lnTo>
                      <a:lnTo>
                        <a:pt x="898" y="945"/>
                      </a:lnTo>
                      <a:lnTo>
                        <a:pt x="897" y="945"/>
                      </a:lnTo>
                      <a:lnTo>
                        <a:pt x="895" y="945"/>
                      </a:lnTo>
                      <a:lnTo>
                        <a:pt x="895" y="943"/>
                      </a:lnTo>
                      <a:lnTo>
                        <a:pt x="895" y="943"/>
                      </a:lnTo>
                      <a:lnTo>
                        <a:pt x="893" y="941"/>
                      </a:lnTo>
                      <a:lnTo>
                        <a:pt x="890" y="939"/>
                      </a:lnTo>
                      <a:lnTo>
                        <a:pt x="888" y="939"/>
                      </a:lnTo>
                      <a:lnTo>
                        <a:pt x="888" y="939"/>
                      </a:lnTo>
                      <a:lnTo>
                        <a:pt x="886" y="936"/>
                      </a:lnTo>
                      <a:lnTo>
                        <a:pt x="885" y="936"/>
                      </a:lnTo>
                      <a:lnTo>
                        <a:pt x="883" y="934"/>
                      </a:lnTo>
                      <a:lnTo>
                        <a:pt x="885" y="934"/>
                      </a:lnTo>
                      <a:lnTo>
                        <a:pt x="885" y="933"/>
                      </a:lnTo>
                      <a:lnTo>
                        <a:pt x="885" y="933"/>
                      </a:lnTo>
                      <a:lnTo>
                        <a:pt x="883" y="933"/>
                      </a:lnTo>
                      <a:lnTo>
                        <a:pt x="885" y="931"/>
                      </a:lnTo>
                      <a:lnTo>
                        <a:pt x="886" y="931"/>
                      </a:lnTo>
                      <a:lnTo>
                        <a:pt x="885" y="928"/>
                      </a:lnTo>
                      <a:lnTo>
                        <a:pt x="885" y="926"/>
                      </a:lnTo>
                      <a:lnTo>
                        <a:pt x="885" y="924"/>
                      </a:lnTo>
                      <a:lnTo>
                        <a:pt x="883" y="924"/>
                      </a:lnTo>
                      <a:lnTo>
                        <a:pt x="878" y="923"/>
                      </a:lnTo>
                      <a:lnTo>
                        <a:pt x="871" y="923"/>
                      </a:lnTo>
                      <a:lnTo>
                        <a:pt x="871" y="921"/>
                      </a:lnTo>
                      <a:lnTo>
                        <a:pt x="871" y="921"/>
                      </a:lnTo>
                      <a:lnTo>
                        <a:pt x="868" y="917"/>
                      </a:lnTo>
                      <a:lnTo>
                        <a:pt x="866" y="917"/>
                      </a:lnTo>
                      <a:lnTo>
                        <a:pt x="866" y="917"/>
                      </a:lnTo>
                      <a:lnTo>
                        <a:pt x="864" y="919"/>
                      </a:lnTo>
                      <a:lnTo>
                        <a:pt x="864" y="917"/>
                      </a:lnTo>
                      <a:lnTo>
                        <a:pt x="863" y="917"/>
                      </a:lnTo>
                      <a:lnTo>
                        <a:pt x="863" y="917"/>
                      </a:lnTo>
                      <a:lnTo>
                        <a:pt x="863" y="917"/>
                      </a:lnTo>
                      <a:lnTo>
                        <a:pt x="863" y="919"/>
                      </a:lnTo>
                      <a:lnTo>
                        <a:pt x="863" y="919"/>
                      </a:lnTo>
                      <a:lnTo>
                        <a:pt x="861" y="921"/>
                      </a:lnTo>
                      <a:lnTo>
                        <a:pt x="857" y="921"/>
                      </a:lnTo>
                      <a:lnTo>
                        <a:pt x="856" y="919"/>
                      </a:lnTo>
                      <a:lnTo>
                        <a:pt x="854" y="919"/>
                      </a:lnTo>
                      <a:lnTo>
                        <a:pt x="852" y="917"/>
                      </a:lnTo>
                      <a:lnTo>
                        <a:pt x="849" y="916"/>
                      </a:lnTo>
                      <a:lnTo>
                        <a:pt x="849" y="912"/>
                      </a:lnTo>
                      <a:lnTo>
                        <a:pt x="847" y="906"/>
                      </a:lnTo>
                      <a:lnTo>
                        <a:pt x="846" y="904"/>
                      </a:lnTo>
                      <a:lnTo>
                        <a:pt x="839" y="900"/>
                      </a:lnTo>
                      <a:lnTo>
                        <a:pt x="839" y="907"/>
                      </a:lnTo>
                      <a:lnTo>
                        <a:pt x="839" y="907"/>
                      </a:lnTo>
                      <a:lnTo>
                        <a:pt x="840" y="909"/>
                      </a:lnTo>
                      <a:lnTo>
                        <a:pt x="842" y="914"/>
                      </a:lnTo>
                      <a:lnTo>
                        <a:pt x="835" y="914"/>
                      </a:lnTo>
                      <a:lnTo>
                        <a:pt x="834" y="912"/>
                      </a:lnTo>
                      <a:lnTo>
                        <a:pt x="827" y="907"/>
                      </a:lnTo>
                      <a:lnTo>
                        <a:pt x="825" y="904"/>
                      </a:lnTo>
                      <a:lnTo>
                        <a:pt x="824" y="904"/>
                      </a:lnTo>
                      <a:lnTo>
                        <a:pt x="824" y="902"/>
                      </a:lnTo>
                      <a:lnTo>
                        <a:pt x="825" y="902"/>
                      </a:lnTo>
                      <a:lnTo>
                        <a:pt x="825" y="900"/>
                      </a:lnTo>
                      <a:lnTo>
                        <a:pt x="825" y="899"/>
                      </a:lnTo>
                      <a:lnTo>
                        <a:pt x="825" y="897"/>
                      </a:lnTo>
                      <a:lnTo>
                        <a:pt x="824" y="895"/>
                      </a:lnTo>
                      <a:lnTo>
                        <a:pt x="824" y="892"/>
                      </a:lnTo>
                      <a:lnTo>
                        <a:pt x="822" y="890"/>
                      </a:lnTo>
                      <a:lnTo>
                        <a:pt x="822" y="889"/>
                      </a:lnTo>
                      <a:lnTo>
                        <a:pt x="822" y="887"/>
                      </a:lnTo>
                      <a:lnTo>
                        <a:pt x="817" y="880"/>
                      </a:lnTo>
                      <a:lnTo>
                        <a:pt x="813" y="872"/>
                      </a:lnTo>
                      <a:lnTo>
                        <a:pt x="810" y="868"/>
                      </a:lnTo>
                      <a:lnTo>
                        <a:pt x="808" y="868"/>
                      </a:lnTo>
                      <a:lnTo>
                        <a:pt x="808" y="868"/>
                      </a:lnTo>
                      <a:lnTo>
                        <a:pt x="810" y="870"/>
                      </a:lnTo>
                      <a:lnTo>
                        <a:pt x="812" y="872"/>
                      </a:lnTo>
                      <a:lnTo>
                        <a:pt x="812" y="873"/>
                      </a:lnTo>
                      <a:lnTo>
                        <a:pt x="813" y="875"/>
                      </a:lnTo>
                      <a:lnTo>
                        <a:pt x="813" y="877"/>
                      </a:lnTo>
                      <a:lnTo>
                        <a:pt x="810" y="877"/>
                      </a:lnTo>
                      <a:lnTo>
                        <a:pt x="800" y="877"/>
                      </a:lnTo>
                      <a:lnTo>
                        <a:pt x="796" y="878"/>
                      </a:lnTo>
                      <a:lnTo>
                        <a:pt x="796" y="878"/>
                      </a:lnTo>
                      <a:lnTo>
                        <a:pt x="795" y="878"/>
                      </a:lnTo>
                      <a:lnTo>
                        <a:pt x="793" y="877"/>
                      </a:lnTo>
                      <a:lnTo>
                        <a:pt x="788" y="877"/>
                      </a:lnTo>
                      <a:lnTo>
                        <a:pt x="786" y="877"/>
                      </a:lnTo>
                      <a:lnTo>
                        <a:pt x="786" y="877"/>
                      </a:lnTo>
                      <a:lnTo>
                        <a:pt x="781" y="872"/>
                      </a:lnTo>
                      <a:lnTo>
                        <a:pt x="781" y="872"/>
                      </a:lnTo>
                      <a:lnTo>
                        <a:pt x="779" y="868"/>
                      </a:lnTo>
                      <a:lnTo>
                        <a:pt x="779" y="868"/>
                      </a:lnTo>
                      <a:lnTo>
                        <a:pt x="779" y="866"/>
                      </a:lnTo>
                      <a:lnTo>
                        <a:pt x="779" y="865"/>
                      </a:lnTo>
                      <a:lnTo>
                        <a:pt x="779" y="863"/>
                      </a:lnTo>
                      <a:lnTo>
                        <a:pt x="779" y="863"/>
                      </a:lnTo>
                      <a:lnTo>
                        <a:pt x="779" y="863"/>
                      </a:lnTo>
                      <a:lnTo>
                        <a:pt x="779" y="861"/>
                      </a:lnTo>
                      <a:lnTo>
                        <a:pt x="779" y="861"/>
                      </a:lnTo>
                      <a:lnTo>
                        <a:pt x="778" y="860"/>
                      </a:lnTo>
                      <a:lnTo>
                        <a:pt x="776" y="858"/>
                      </a:lnTo>
                      <a:lnTo>
                        <a:pt x="776" y="856"/>
                      </a:lnTo>
                      <a:lnTo>
                        <a:pt x="776" y="856"/>
                      </a:lnTo>
                      <a:lnTo>
                        <a:pt x="776" y="858"/>
                      </a:lnTo>
                      <a:lnTo>
                        <a:pt x="776" y="860"/>
                      </a:lnTo>
                      <a:lnTo>
                        <a:pt x="776" y="861"/>
                      </a:lnTo>
                      <a:lnTo>
                        <a:pt x="776" y="863"/>
                      </a:lnTo>
                      <a:lnTo>
                        <a:pt x="773" y="866"/>
                      </a:lnTo>
                      <a:lnTo>
                        <a:pt x="771" y="866"/>
                      </a:lnTo>
                      <a:lnTo>
                        <a:pt x="769" y="866"/>
                      </a:lnTo>
                      <a:lnTo>
                        <a:pt x="766" y="868"/>
                      </a:lnTo>
                      <a:lnTo>
                        <a:pt x="764" y="866"/>
                      </a:lnTo>
                      <a:lnTo>
                        <a:pt x="761" y="865"/>
                      </a:lnTo>
                      <a:lnTo>
                        <a:pt x="759" y="863"/>
                      </a:lnTo>
                      <a:lnTo>
                        <a:pt x="759" y="863"/>
                      </a:lnTo>
                      <a:lnTo>
                        <a:pt x="757" y="861"/>
                      </a:lnTo>
                      <a:lnTo>
                        <a:pt x="756" y="860"/>
                      </a:lnTo>
                      <a:lnTo>
                        <a:pt x="754" y="858"/>
                      </a:lnTo>
                      <a:lnTo>
                        <a:pt x="752" y="856"/>
                      </a:lnTo>
                      <a:lnTo>
                        <a:pt x="747" y="858"/>
                      </a:lnTo>
                      <a:lnTo>
                        <a:pt x="744" y="858"/>
                      </a:lnTo>
                      <a:lnTo>
                        <a:pt x="739" y="855"/>
                      </a:lnTo>
                      <a:lnTo>
                        <a:pt x="739" y="855"/>
                      </a:lnTo>
                      <a:lnTo>
                        <a:pt x="737" y="855"/>
                      </a:lnTo>
                      <a:lnTo>
                        <a:pt x="737" y="853"/>
                      </a:lnTo>
                      <a:lnTo>
                        <a:pt x="735" y="853"/>
                      </a:lnTo>
                      <a:lnTo>
                        <a:pt x="734" y="851"/>
                      </a:lnTo>
                      <a:lnTo>
                        <a:pt x="734" y="849"/>
                      </a:lnTo>
                      <a:lnTo>
                        <a:pt x="730" y="849"/>
                      </a:lnTo>
                      <a:lnTo>
                        <a:pt x="728" y="848"/>
                      </a:lnTo>
                      <a:lnTo>
                        <a:pt x="727" y="846"/>
                      </a:lnTo>
                      <a:lnTo>
                        <a:pt x="725" y="844"/>
                      </a:lnTo>
                      <a:lnTo>
                        <a:pt x="723" y="843"/>
                      </a:lnTo>
                      <a:lnTo>
                        <a:pt x="717" y="838"/>
                      </a:lnTo>
                      <a:lnTo>
                        <a:pt x="717" y="836"/>
                      </a:lnTo>
                      <a:lnTo>
                        <a:pt x="715" y="834"/>
                      </a:lnTo>
                      <a:lnTo>
                        <a:pt x="715" y="834"/>
                      </a:lnTo>
                      <a:lnTo>
                        <a:pt x="713" y="834"/>
                      </a:lnTo>
                      <a:lnTo>
                        <a:pt x="713" y="833"/>
                      </a:lnTo>
                      <a:lnTo>
                        <a:pt x="711" y="831"/>
                      </a:lnTo>
                      <a:lnTo>
                        <a:pt x="711" y="829"/>
                      </a:lnTo>
                      <a:lnTo>
                        <a:pt x="711" y="829"/>
                      </a:lnTo>
                      <a:lnTo>
                        <a:pt x="711" y="827"/>
                      </a:lnTo>
                      <a:lnTo>
                        <a:pt x="711" y="827"/>
                      </a:lnTo>
                      <a:lnTo>
                        <a:pt x="711" y="827"/>
                      </a:lnTo>
                      <a:lnTo>
                        <a:pt x="713" y="817"/>
                      </a:lnTo>
                      <a:lnTo>
                        <a:pt x="717" y="812"/>
                      </a:lnTo>
                      <a:lnTo>
                        <a:pt x="717" y="809"/>
                      </a:lnTo>
                      <a:lnTo>
                        <a:pt x="717" y="805"/>
                      </a:lnTo>
                      <a:lnTo>
                        <a:pt x="718" y="800"/>
                      </a:lnTo>
                      <a:lnTo>
                        <a:pt x="715" y="800"/>
                      </a:lnTo>
                      <a:lnTo>
                        <a:pt x="713" y="800"/>
                      </a:lnTo>
                      <a:lnTo>
                        <a:pt x="711" y="800"/>
                      </a:lnTo>
                      <a:lnTo>
                        <a:pt x="711" y="800"/>
                      </a:lnTo>
                      <a:lnTo>
                        <a:pt x="710" y="800"/>
                      </a:lnTo>
                      <a:lnTo>
                        <a:pt x="708" y="799"/>
                      </a:lnTo>
                      <a:lnTo>
                        <a:pt x="706" y="800"/>
                      </a:lnTo>
                      <a:lnTo>
                        <a:pt x="706" y="799"/>
                      </a:lnTo>
                      <a:lnTo>
                        <a:pt x="705" y="792"/>
                      </a:lnTo>
                      <a:lnTo>
                        <a:pt x="705" y="790"/>
                      </a:lnTo>
                      <a:lnTo>
                        <a:pt x="705" y="788"/>
                      </a:lnTo>
                      <a:lnTo>
                        <a:pt x="703" y="787"/>
                      </a:lnTo>
                      <a:lnTo>
                        <a:pt x="703" y="787"/>
                      </a:lnTo>
                      <a:lnTo>
                        <a:pt x="700" y="787"/>
                      </a:lnTo>
                      <a:lnTo>
                        <a:pt x="698" y="787"/>
                      </a:lnTo>
                      <a:lnTo>
                        <a:pt x="696" y="785"/>
                      </a:lnTo>
                      <a:lnTo>
                        <a:pt x="691" y="778"/>
                      </a:lnTo>
                      <a:lnTo>
                        <a:pt x="689" y="776"/>
                      </a:lnTo>
                      <a:lnTo>
                        <a:pt x="689" y="773"/>
                      </a:lnTo>
                      <a:lnTo>
                        <a:pt x="689" y="773"/>
                      </a:lnTo>
                      <a:lnTo>
                        <a:pt x="689" y="771"/>
                      </a:lnTo>
                      <a:lnTo>
                        <a:pt x="689" y="770"/>
                      </a:lnTo>
                      <a:lnTo>
                        <a:pt x="688" y="770"/>
                      </a:lnTo>
                      <a:lnTo>
                        <a:pt x="689" y="768"/>
                      </a:lnTo>
                      <a:lnTo>
                        <a:pt x="689" y="766"/>
                      </a:lnTo>
                      <a:lnTo>
                        <a:pt x="689" y="763"/>
                      </a:lnTo>
                      <a:lnTo>
                        <a:pt x="694" y="756"/>
                      </a:lnTo>
                      <a:lnTo>
                        <a:pt x="696" y="749"/>
                      </a:lnTo>
                      <a:lnTo>
                        <a:pt x="696" y="748"/>
                      </a:lnTo>
                      <a:lnTo>
                        <a:pt x="696" y="748"/>
                      </a:lnTo>
                      <a:lnTo>
                        <a:pt x="698" y="744"/>
                      </a:lnTo>
                      <a:lnTo>
                        <a:pt x="698" y="744"/>
                      </a:lnTo>
                      <a:lnTo>
                        <a:pt x="698" y="743"/>
                      </a:lnTo>
                      <a:lnTo>
                        <a:pt x="696" y="741"/>
                      </a:lnTo>
                      <a:lnTo>
                        <a:pt x="696" y="741"/>
                      </a:lnTo>
                      <a:lnTo>
                        <a:pt x="696" y="739"/>
                      </a:lnTo>
                      <a:lnTo>
                        <a:pt x="696" y="739"/>
                      </a:lnTo>
                      <a:lnTo>
                        <a:pt x="696" y="739"/>
                      </a:lnTo>
                      <a:lnTo>
                        <a:pt x="696" y="737"/>
                      </a:lnTo>
                      <a:lnTo>
                        <a:pt x="696" y="737"/>
                      </a:lnTo>
                      <a:lnTo>
                        <a:pt x="696" y="736"/>
                      </a:lnTo>
                      <a:lnTo>
                        <a:pt x="698" y="736"/>
                      </a:lnTo>
                      <a:lnTo>
                        <a:pt x="696" y="731"/>
                      </a:lnTo>
                      <a:lnTo>
                        <a:pt x="698" y="729"/>
                      </a:lnTo>
                      <a:lnTo>
                        <a:pt x="698" y="727"/>
                      </a:lnTo>
                      <a:lnTo>
                        <a:pt x="701" y="726"/>
                      </a:lnTo>
                      <a:lnTo>
                        <a:pt x="701" y="724"/>
                      </a:lnTo>
                      <a:lnTo>
                        <a:pt x="701" y="722"/>
                      </a:lnTo>
                      <a:lnTo>
                        <a:pt x="700" y="720"/>
                      </a:lnTo>
                      <a:lnTo>
                        <a:pt x="698" y="719"/>
                      </a:lnTo>
                      <a:lnTo>
                        <a:pt x="694" y="715"/>
                      </a:lnTo>
                      <a:lnTo>
                        <a:pt x="694" y="714"/>
                      </a:lnTo>
                      <a:lnTo>
                        <a:pt x="694" y="714"/>
                      </a:lnTo>
                      <a:lnTo>
                        <a:pt x="694" y="709"/>
                      </a:lnTo>
                      <a:lnTo>
                        <a:pt x="694" y="703"/>
                      </a:lnTo>
                      <a:lnTo>
                        <a:pt x="694" y="703"/>
                      </a:lnTo>
                      <a:lnTo>
                        <a:pt x="693" y="703"/>
                      </a:lnTo>
                      <a:lnTo>
                        <a:pt x="691" y="702"/>
                      </a:lnTo>
                      <a:lnTo>
                        <a:pt x="691" y="700"/>
                      </a:lnTo>
                      <a:lnTo>
                        <a:pt x="688" y="695"/>
                      </a:lnTo>
                      <a:lnTo>
                        <a:pt x="686" y="690"/>
                      </a:lnTo>
                      <a:lnTo>
                        <a:pt x="684" y="690"/>
                      </a:lnTo>
                      <a:lnTo>
                        <a:pt x="684" y="686"/>
                      </a:lnTo>
                      <a:lnTo>
                        <a:pt x="684" y="685"/>
                      </a:lnTo>
                      <a:lnTo>
                        <a:pt x="684" y="683"/>
                      </a:lnTo>
                      <a:lnTo>
                        <a:pt x="681" y="676"/>
                      </a:lnTo>
                      <a:lnTo>
                        <a:pt x="679" y="676"/>
                      </a:lnTo>
                      <a:lnTo>
                        <a:pt x="679" y="676"/>
                      </a:lnTo>
                      <a:lnTo>
                        <a:pt x="677" y="675"/>
                      </a:lnTo>
                      <a:lnTo>
                        <a:pt x="677" y="673"/>
                      </a:lnTo>
                      <a:lnTo>
                        <a:pt x="679" y="671"/>
                      </a:lnTo>
                      <a:lnTo>
                        <a:pt x="679" y="669"/>
                      </a:lnTo>
                      <a:lnTo>
                        <a:pt x="681" y="668"/>
                      </a:lnTo>
                      <a:lnTo>
                        <a:pt x="681" y="666"/>
                      </a:lnTo>
                      <a:lnTo>
                        <a:pt x="681" y="666"/>
                      </a:lnTo>
                      <a:lnTo>
                        <a:pt x="683" y="664"/>
                      </a:lnTo>
                      <a:lnTo>
                        <a:pt x="683" y="663"/>
                      </a:lnTo>
                      <a:lnTo>
                        <a:pt x="683" y="663"/>
                      </a:lnTo>
                      <a:lnTo>
                        <a:pt x="683" y="663"/>
                      </a:lnTo>
                      <a:lnTo>
                        <a:pt x="683" y="663"/>
                      </a:lnTo>
                      <a:lnTo>
                        <a:pt x="683" y="663"/>
                      </a:lnTo>
                      <a:lnTo>
                        <a:pt x="684" y="661"/>
                      </a:lnTo>
                      <a:lnTo>
                        <a:pt x="684" y="661"/>
                      </a:lnTo>
                      <a:lnTo>
                        <a:pt x="684" y="661"/>
                      </a:lnTo>
                      <a:lnTo>
                        <a:pt x="684" y="659"/>
                      </a:lnTo>
                      <a:lnTo>
                        <a:pt x="684" y="659"/>
                      </a:lnTo>
                      <a:lnTo>
                        <a:pt x="683" y="658"/>
                      </a:lnTo>
                      <a:lnTo>
                        <a:pt x="681" y="658"/>
                      </a:lnTo>
                      <a:lnTo>
                        <a:pt x="681" y="658"/>
                      </a:lnTo>
                      <a:lnTo>
                        <a:pt x="681" y="659"/>
                      </a:lnTo>
                      <a:lnTo>
                        <a:pt x="679" y="659"/>
                      </a:lnTo>
                      <a:lnTo>
                        <a:pt x="677" y="661"/>
                      </a:lnTo>
                      <a:lnTo>
                        <a:pt x="677" y="661"/>
                      </a:lnTo>
                      <a:lnTo>
                        <a:pt x="676" y="661"/>
                      </a:lnTo>
                      <a:lnTo>
                        <a:pt x="674" y="659"/>
                      </a:lnTo>
                      <a:lnTo>
                        <a:pt x="674" y="661"/>
                      </a:lnTo>
                      <a:lnTo>
                        <a:pt x="671" y="663"/>
                      </a:lnTo>
                      <a:lnTo>
                        <a:pt x="671" y="663"/>
                      </a:lnTo>
                      <a:lnTo>
                        <a:pt x="671" y="663"/>
                      </a:lnTo>
                      <a:lnTo>
                        <a:pt x="669" y="664"/>
                      </a:lnTo>
                      <a:lnTo>
                        <a:pt x="671" y="666"/>
                      </a:lnTo>
                      <a:lnTo>
                        <a:pt x="671" y="668"/>
                      </a:lnTo>
                      <a:lnTo>
                        <a:pt x="671" y="668"/>
                      </a:lnTo>
                      <a:lnTo>
                        <a:pt x="669" y="669"/>
                      </a:lnTo>
                      <a:lnTo>
                        <a:pt x="669" y="668"/>
                      </a:lnTo>
                      <a:lnTo>
                        <a:pt x="669" y="668"/>
                      </a:lnTo>
                      <a:lnTo>
                        <a:pt x="669" y="666"/>
                      </a:lnTo>
                      <a:lnTo>
                        <a:pt x="669" y="666"/>
                      </a:lnTo>
                      <a:lnTo>
                        <a:pt x="667" y="664"/>
                      </a:lnTo>
                      <a:lnTo>
                        <a:pt x="666" y="664"/>
                      </a:lnTo>
                      <a:lnTo>
                        <a:pt x="666" y="663"/>
                      </a:lnTo>
                      <a:lnTo>
                        <a:pt x="666" y="661"/>
                      </a:lnTo>
                      <a:lnTo>
                        <a:pt x="667" y="661"/>
                      </a:lnTo>
                      <a:lnTo>
                        <a:pt x="667" y="661"/>
                      </a:lnTo>
                      <a:lnTo>
                        <a:pt x="669" y="661"/>
                      </a:lnTo>
                      <a:lnTo>
                        <a:pt x="669" y="659"/>
                      </a:lnTo>
                      <a:lnTo>
                        <a:pt x="669" y="659"/>
                      </a:lnTo>
                      <a:lnTo>
                        <a:pt x="667" y="658"/>
                      </a:lnTo>
                      <a:lnTo>
                        <a:pt x="666" y="656"/>
                      </a:lnTo>
                      <a:lnTo>
                        <a:pt x="664" y="653"/>
                      </a:lnTo>
                      <a:lnTo>
                        <a:pt x="664" y="651"/>
                      </a:lnTo>
                      <a:lnTo>
                        <a:pt x="662" y="651"/>
                      </a:lnTo>
                      <a:lnTo>
                        <a:pt x="661" y="651"/>
                      </a:lnTo>
                      <a:lnTo>
                        <a:pt x="661" y="649"/>
                      </a:lnTo>
                      <a:lnTo>
                        <a:pt x="661" y="647"/>
                      </a:lnTo>
                      <a:lnTo>
                        <a:pt x="661" y="647"/>
                      </a:lnTo>
                      <a:lnTo>
                        <a:pt x="659" y="646"/>
                      </a:lnTo>
                      <a:lnTo>
                        <a:pt x="657" y="646"/>
                      </a:lnTo>
                      <a:lnTo>
                        <a:pt x="655" y="644"/>
                      </a:lnTo>
                      <a:lnTo>
                        <a:pt x="652" y="641"/>
                      </a:lnTo>
                      <a:lnTo>
                        <a:pt x="650" y="641"/>
                      </a:lnTo>
                      <a:lnTo>
                        <a:pt x="650" y="639"/>
                      </a:lnTo>
                      <a:lnTo>
                        <a:pt x="650" y="637"/>
                      </a:lnTo>
                      <a:lnTo>
                        <a:pt x="649" y="637"/>
                      </a:lnTo>
                      <a:lnTo>
                        <a:pt x="647" y="636"/>
                      </a:lnTo>
                      <a:lnTo>
                        <a:pt x="647" y="632"/>
                      </a:lnTo>
                      <a:lnTo>
                        <a:pt x="644" y="629"/>
                      </a:lnTo>
                      <a:lnTo>
                        <a:pt x="644" y="629"/>
                      </a:lnTo>
                      <a:lnTo>
                        <a:pt x="644" y="627"/>
                      </a:lnTo>
                      <a:lnTo>
                        <a:pt x="642" y="625"/>
                      </a:lnTo>
                      <a:lnTo>
                        <a:pt x="640" y="624"/>
                      </a:lnTo>
                      <a:lnTo>
                        <a:pt x="638" y="624"/>
                      </a:lnTo>
                      <a:lnTo>
                        <a:pt x="638" y="624"/>
                      </a:lnTo>
                      <a:lnTo>
                        <a:pt x="637" y="624"/>
                      </a:lnTo>
                      <a:lnTo>
                        <a:pt x="637" y="622"/>
                      </a:lnTo>
                      <a:lnTo>
                        <a:pt x="637" y="622"/>
                      </a:lnTo>
                      <a:lnTo>
                        <a:pt x="638" y="619"/>
                      </a:lnTo>
                      <a:lnTo>
                        <a:pt x="638" y="612"/>
                      </a:lnTo>
                      <a:lnTo>
                        <a:pt x="638" y="610"/>
                      </a:lnTo>
                      <a:lnTo>
                        <a:pt x="642" y="607"/>
                      </a:lnTo>
                      <a:lnTo>
                        <a:pt x="642" y="605"/>
                      </a:lnTo>
                      <a:lnTo>
                        <a:pt x="642" y="605"/>
                      </a:lnTo>
                      <a:lnTo>
                        <a:pt x="642" y="602"/>
                      </a:lnTo>
                      <a:lnTo>
                        <a:pt x="642" y="602"/>
                      </a:lnTo>
                      <a:lnTo>
                        <a:pt x="640" y="600"/>
                      </a:lnTo>
                      <a:lnTo>
                        <a:pt x="640" y="600"/>
                      </a:lnTo>
                      <a:lnTo>
                        <a:pt x="640" y="598"/>
                      </a:lnTo>
                      <a:lnTo>
                        <a:pt x="642" y="591"/>
                      </a:lnTo>
                      <a:lnTo>
                        <a:pt x="642" y="588"/>
                      </a:lnTo>
                      <a:lnTo>
                        <a:pt x="640" y="586"/>
                      </a:lnTo>
                      <a:lnTo>
                        <a:pt x="638" y="583"/>
                      </a:lnTo>
                      <a:lnTo>
                        <a:pt x="635" y="578"/>
                      </a:lnTo>
                      <a:lnTo>
                        <a:pt x="633" y="576"/>
                      </a:lnTo>
                      <a:lnTo>
                        <a:pt x="633" y="574"/>
                      </a:lnTo>
                      <a:lnTo>
                        <a:pt x="632" y="573"/>
                      </a:lnTo>
                      <a:lnTo>
                        <a:pt x="633" y="573"/>
                      </a:lnTo>
                      <a:lnTo>
                        <a:pt x="633" y="571"/>
                      </a:lnTo>
                      <a:lnTo>
                        <a:pt x="635" y="569"/>
                      </a:lnTo>
                      <a:lnTo>
                        <a:pt x="635" y="569"/>
                      </a:lnTo>
                      <a:lnTo>
                        <a:pt x="633" y="568"/>
                      </a:lnTo>
                      <a:lnTo>
                        <a:pt x="633" y="568"/>
                      </a:lnTo>
                      <a:lnTo>
                        <a:pt x="633" y="568"/>
                      </a:lnTo>
                      <a:lnTo>
                        <a:pt x="633" y="566"/>
                      </a:lnTo>
                      <a:lnTo>
                        <a:pt x="633" y="563"/>
                      </a:lnTo>
                      <a:lnTo>
                        <a:pt x="633" y="561"/>
                      </a:lnTo>
                      <a:lnTo>
                        <a:pt x="633" y="559"/>
                      </a:lnTo>
                      <a:lnTo>
                        <a:pt x="630" y="552"/>
                      </a:lnTo>
                      <a:lnTo>
                        <a:pt x="628" y="552"/>
                      </a:lnTo>
                      <a:lnTo>
                        <a:pt x="628" y="551"/>
                      </a:lnTo>
                      <a:lnTo>
                        <a:pt x="630" y="549"/>
                      </a:lnTo>
                      <a:lnTo>
                        <a:pt x="630" y="549"/>
                      </a:lnTo>
                      <a:lnTo>
                        <a:pt x="630" y="547"/>
                      </a:lnTo>
                      <a:lnTo>
                        <a:pt x="630" y="546"/>
                      </a:lnTo>
                      <a:lnTo>
                        <a:pt x="628" y="546"/>
                      </a:lnTo>
                      <a:lnTo>
                        <a:pt x="625" y="544"/>
                      </a:lnTo>
                      <a:lnTo>
                        <a:pt x="625" y="544"/>
                      </a:lnTo>
                      <a:lnTo>
                        <a:pt x="625" y="542"/>
                      </a:lnTo>
                      <a:lnTo>
                        <a:pt x="625" y="542"/>
                      </a:lnTo>
                      <a:lnTo>
                        <a:pt x="625" y="540"/>
                      </a:lnTo>
                      <a:lnTo>
                        <a:pt x="625" y="540"/>
                      </a:lnTo>
                      <a:lnTo>
                        <a:pt x="627" y="540"/>
                      </a:lnTo>
                      <a:lnTo>
                        <a:pt x="627" y="539"/>
                      </a:lnTo>
                      <a:lnTo>
                        <a:pt x="625" y="535"/>
                      </a:lnTo>
                      <a:lnTo>
                        <a:pt x="625" y="535"/>
                      </a:lnTo>
                      <a:lnTo>
                        <a:pt x="623" y="535"/>
                      </a:lnTo>
                      <a:lnTo>
                        <a:pt x="623" y="534"/>
                      </a:lnTo>
                      <a:lnTo>
                        <a:pt x="623" y="532"/>
                      </a:lnTo>
                      <a:lnTo>
                        <a:pt x="625" y="530"/>
                      </a:lnTo>
                      <a:lnTo>
                        <a:pt x="625" y="530"/>
                      </a:lnTo>
                      <a:lnTo>
                        <a:pt x="627" y="530"/>
                      </a:lnTo>
                      <a:lnTo>
                        <a:pt x="627" y="530"/>
                      </a:lnTo>
                      <a:lnTo>
                        <a:pt x="627" y="529"/>
                      </a:lnTo>
                      <a:lnTo>
                        <a:pt x="627" y="527"/>
                      </a:lnTo>
                      <a:lnTo>
                        <a:pt x="627" y="527"/>
                      </a:lnTo>
                      <a:lnTo>
                        <a:pt x="628" y="525"/>
                      </a:lnTo>
                      <a:lnTo>
                        <a:pt x="627" y="525"/>
                      </a:lnTo>
                      <a:lnTo>
                        <a:pt x="627" y="523"/>
                      </a:lnTo>
                      <a:lnTo>
                        <a:pt x="628" y="522"/>
                      </a:lnTo>
                      <a:lnTo>
                        <a:pt x="632" y="520"/>
                      </a:lnTo>
                      <a:lnTo>
                        <a:pt x="632" y="518"/>
                      </a:lnTo>
                      <a:lnTo>
                        <a:pt x="632" y="517"/>
                      </a:lnTo>
                      <a:lnTo>
                        <a:pt x="630" y="517"/>
                      </a:lnTo>
                      <a:lnTo>
                        <a:pt x="630" y="518"/>
                      </a:lnTo>
                      <a:lnTo>
                        <a:pt x="628" y="518"/>
                      </a:lnTo>
                      <a:lnTo>
                        <a:pt x="627" y="520"/>
                      </a:lnTo>
                      <a:lnTo>
                        <a:pt x="627" y="520"/>
                      </a:lnTo>
                      <a:lnTo>
                        <a:pt x="625" y="518"/>
                      </a:lnTo>
                      <a:lnTo>
                        <a:pt x="625" y="518"/>
                      </a:lnTo>
                      <a:lnTo>
                        <a:pt x="623" y="515"/>
                      </a:lnTo>
                      <a:lnTo>
                        <a:pt x="623" y="513"/>
                      </a:lnTo>
                      <a:lnTo>
                        <a:pt x="623" y="512"/>
                      </a:lnTo>
                      <a:lnTo>
                        <a:pt x="623" y="505"/>
                      </a:lnTo>
                      <a:lnTo>
                        <a:pt x="625" y="503"/>
                      </a:lnTo>
                      <a:lnTo>
                        <a:pt x="630" y="495"/>
                      </a:lnTo>
                      <a:lnTo>
                        <a:pt x="632" y="493"/>
                      </a:lnTo>
                      <a:lnTo>
                        <a:pt x="628" y="493"/>
                      </a:lnTo>
                      <a:lnTo>
                        <a:pt x="627" y="493"/>
                      </a:lnTo>
                      <a:lnTo>
                        <a:pt x="627" y="493"/>
                      </a:lnTo>
                      <a:lnTo>
                        <a:pt x="621" y="486"/>
                      </a:lnTo>
                      <a:lnTo>
                        <a:pt x="620" y="484"/>
                      </a:lnTo>
                      <a:lnTo>
                        <a:pt x="621" y="483"/>
                      </a:lnTo>
                      <a:lnTo>
                        <a:pt x="620" y="483"/>
                      </a:lnTo>
                      <a:lnTo>
                        <a:pt x="618" y="483"/>
                      </a:lnTo>
                      <a:lnTo>
                        <a:pt x="616" y="483"/>
                      </a:lnTo>
                      <a:lnTo>
                        <a:pt x="615" y="483"/>
                      </a:lnTo>
                      <a:lnTo>
                        <a:pt x="613" y="483"/>
                      </a:lnTo>
                      <a:lnTo>
                        <a:pt x="613" y="483"/>
                      </a:lnTo>
                      <a:lnTo>
                        <a:pt x="611" y="481"/>
                      </a:lnTo>
                      <a:lnTo>
                        <a:pt x="608" y="479"/>
                      </a:lnTo>
                      <a:lnTo>
                        <a:pt x="606" y="479"/>
                      </a:lnTo>
                      <a:lnTo>
                        <a:pt x="604" y="481"/>
                      </a:lnTo>
                      <a:lnTo>
                        <a:pt x="603" y="479"/>
                      </a:lnTo>
                      <a:lnTo>
                        <a:pt x="598" y="476"/>
                      </a:lnTo>
                      <a:lnTo>
                        <a:pt x="598" y="474"/>
                      </a:lnTo>
                      <a:lnTo>
                        <a:pt x="598" y="474"/>
                      </a:lnTo>
                      <a:lnTo>
                        <a:pt x="596" y="469"/>
                      </a:lnTo>
                      <a:lnTo>
                        <a:pt x="596" y="469"/>
                      </a:lnTo>
                      <a:lnTo>
                        <a:pt x="596" y="467"/>
                      </a:lnTo>
                      <a:lnTo>
                        <a:pt x="594" y="467"/>
                      </a:lnTo>
                      <a:lnTo>
                        <a:pt x="594" y="466"/>
                      </a:lnTo>
                      <a:lnTo>
                        <a:pt x="594" y="466"/>
                      </a:lnTo>
                      <a:lnTo>
                        <a:pt x="594" y="464"/>
                      </a:lnTo>
                      <a:lnTo>
                        <a:pt x="594" y="464"/>
                      </a:lnTo>
                      <a:lnTo>
                        <a:pt x="593" y="464"/>
                      </a:lnTo>
                      <a:lnTo>
                        <a:pt x="587" y="464"/>
                      </a:lnTo>
                      <a:lnTo>
                        <a:pt x="584" y="462"/>
                      </a:lnTo>
                      <a:lnTo>
                        <a:pt x="584" y="461"/>
                      </a:lnTo>
                      <a:lnTo>
                        <a:pt x="582" y="461"/>
                      </a:lnTo>
                      <a:lnTo>
                        <a:pt x="581" y="459"/>
                      </a:lnTo>
                      <a:lnTo>
                        <a:pt x="579" y="459"/>
                      </a:lnTo>
                      <a:lnTo>
                        <a:pt x="576" y="459"/>
                      </a:lnTo>
                      <a:lnTo>
                        <a:pt x="574" y="459"/>
                      </a:lnTo>
                      <a:lnTo>
                        <a:pt x="574" y="459"/>
                      </a:lnTo>
                      <a:lnTo>
                        <a:pt x="572" y="456"/>
                      </a:lnTo>
                      <a:lnTo>
                        <a:pt x="572" y="456"/>
                      </a:lnTo>
                      <a:lnTo>
                        <a:pt x="571" y="454"/>
                      </a:lnTo>
                      <a:lnTo>
                        <a:pt x="569" y="452"/>
                      </a:lnTo>
                      <a:lnTo>
                        <a:pt x="569" y="452"/>
                      </a:lnTo>
                      <a:lnTo>
                        <a:pt x="569" y="447"/>
                      </a:lnTo>
                      <a:lnTo>
                        <a:pt x="569" y="445"/>
                      </a:lnTo>
                      <a:lnTo>
                        <a:pt x="571" y="445"/>
                      </a:lnTo>
                      <a:lnTo>
                        <a:pt x="571" y="444"/>
                      </a:lnTo>
                      <a:lnTo>
                        <a:pt x="571" y="442"/>
                      </a:lnTo>
                      <a:lnTo>
                        <a:pt x="571" y="440"/>
                      </a:lnTo>
                      <a:lnTo>
                        <a:pt x="569" y="442"/>
                      </a:lnTo>
                      <a:lnTo>
                        <a:pt x="567" y="442"/>
                      </a:lnTo>
                      <a:lnTo>
                        <a:pt x="565" y="442"/>
                      </a:lnTo>
                      <a:lnTo>
                        <a:pt x="565" y="440"/>
                      </a:lnTo>
                      <a:lnTo>
                        <a:pt x="565" y="437"/>
                      </a:lnTo>
                      <a:lnTo>
                        <a:pt x="565" y="435"/>
                      </a:lnTo>
                      <a:lnTo>
                        <a:pt x="567" y="433"/>
                      </a:lnTo>
                      <a:lnTo>
                        <a:pt x="562" y="428"/>
                      </a:lnTo>
                      <a:lnTo>
                        <a:pt x="562" y="428"/>
                      </a:lnTo>
                      <a:lnTo>
                        <a:pt x="562" y="428"/>
                      </a:lnTo>
                      <a:lnTo>
                        <a:pt x="560" y="427"/>
                      </a:lnTo>
                      <a:lnTo>
                        <a:pt x="560" y="427"/>
                      </a:lnTo>
                      <a:lnTo>
                        <a:pt x="559" y="425"/>
                      </a:lnTo>
                      <a:lnTo>
                        <a:pt x="559" y="425"/>
                      </a:lnTo>
                      <a:lnTo>
                        <a:pt x="557" y="425"/>
                      </a:lnTo>
                      <a:lnTo>
                        <a:pt x="557" y="425"/>
                      </a:lnTo>
                      <a:lnTo>
                        <a:pt x="557" y="427"/>
                      </a:lnTo>
                      <a:lnTo>
                        <a:pt x="557" y="427"/>
                      </a:lnTo>
                      <a:lnTo>
                        <a:pt x="557" y="427"/>
                      </a:lnTo>
                      <a:lnTo>
                        <a:pt x="557" y="428"/>
                      </a:lnTo>
                      <a:lnTo>
                        <a:pt x="555" y="432"/>
                      </a:lnTo>
                      <a:lnTo>
                        <a:pt x="554" y="433"/>
                      </a:lnTo>
                      <a:lnTo>
                        <a:pt x="542" y="439"/>
                      </a:lnTo>
                      <a:lnTo>
                        <a:pt x="542" y="437"/>
                      </a:lnTo>
                      <a:lnTo>
                        <a:pt x="540" y="437"/>
                      </a:lnTo>
                      <a:lnTo>
                        <a:pt x="538" y="437"/>
                      </a:lnTo>
                      <a:lnTo>
                        <a:pt x="538" y="437"/>
                      </a:lnTo>
                      <a:lnTo>
                        <a:pt x="538" y="437"/>
                      </a:lnTo>
                      <a:lnTo>
                        <a:pt x="537" y="433"/>
                      </a:lnTo>
                      <a:lnTo>
                        <a:pt x="535" y="433"/>
                      </a:lnTo>
                      <a:lnTo>
                        <a:pt x="535" y="433"/>
                      </a:lnTo>
                      <a:lnTo>
                        <a:pt x="535" y="433"/>
                      </a:lnTo>
                      <a:lnTo>
                        <a:pt x="535" y="433"/>
                      </a:lnTo>
                      <a:lnTo>
                        <a:pt x="535" y="435"/>
                      </a:lnTo>
                      <a:lnTo>
                        <a:pt x="535" y="433"/>
                      </a:lnTo>
                      <a:lnTo>
                        <a:pt x="533" y="433"/>
                      </a:lnTo>
                      <a:lnTo>
                        <a:pt x="533" y="433"/>
                      </a:lnTo>
                      <a:lnTo>
                        <a:pt x="531" y="433"/>
                      </a:lnTo>
                      <a:lnTo>
                        <a:pt x="531" y="435"/>
                      </a:lnTo>
                      <a:lnTo>
                        <a:pt x="531" y="439"/>
                      </a:lnTo>
                      <a:lnTo>
                        <a:pt x="531" y="440"/>
                      </a:lnTo>
                      <a:lnTo>
                        <a:pt x="531" y="442"/>
                      </a:lnTo>
                      <a:lnTo>
                        <a:pt x="530" y="444"/>
                      </a:lnTo>
                      <a:lnTo>
                        <a:pt x="528" y="445"/>
                      </a:lnTo>
                      <a:lnTo>
                        <a:pt x="526" y="445"/>
                      </a:lnTo>
                      <a:lnTo>
                        <a:pt x="526" y="445"/>
                      </a:lnTo>
                      <a:lnTo>
                        <a:pt x="521" y="450"/>
                      </a:lnTo>
                      <a:lnTo>
                        <a:pt x="518" y="452"/>
                      </a:lnTo>
                      <a:lnTo>
                        <a:pt x="514" y="454"/>
                      </a:lnTo>
                      <a:lnTo>
                        <a:pt x="513" y="454"/>
                      </a:lnTo>
                      <a:lnTo>
                        <a:pt x="511" y="454"/>
                      </a:lnTo>
                      <a:lnTo>
                        <a:pt x="511" y="456"/>
                      </a:lnTo>
                      <a:lnTo>
                        <a:pt x="511" y="454"/>
                      </a:lnTo>
                      <a:lnTo>
                        <a:pt x="509" y="452"/>
                      </a:lnTo>
                      <a:lnTo>
                        <a:pt x="506" y="452"/>
                      </a:lnTo>
                      <a:lnTo>
                        <a:pt x="504" y="452"/>
                      </a:lnTo>
                      <a:lnTo>
                        <a:pt x="504" y="452"/>
                      </a:lnTo>
                      <a:lnTo>
                        <a:pt x="503" y="452"/>
                      </a:lnTo>
                      <a:lnTo>
                        <a:pt x="501" y="450"/>
                      </a:lnTo>
                      <a:lnTo>
                        <a:pt x="499" y="449"/>
                      </a:lnTo>
                      <a:lnTo>
                        <a:pt x="497" y="445"/>
                      </a:lnTo>
                      <a:lnTo>
                        <a:pt x="494" y="440"/>
                      </a:lnTo>
                      <a:lnTo>
                        <a:pt x="491" y="428"/>
                      </a:lnTo>
                      <a:lnTo>
                        <a:pt x="491" y="422"/>
                      </a:lnTo>
                      <a:lnTo>
                        <a:pt x="489" y="420"/>
                      </a:lnTo>
                      <a:lnTo>
                        <a:pt x="489" y="418"/>
                      </a:lnTo>
                      <a:lnTo>
                        <a:pt x="489" y="413"/>
                      </a:lnTo>
                      <a:lnTo>
                        <a:pt x="489" y="411"/>
                      </a:lnTo>
                      <a:lnTo>
                        <a:pt x="484" y="408"/>
                      </a:lnTo>
                      <a:lnTo>
                        <a:pt x="482" y="406"/>
                      </a:lnTo>
                      <a:lnTo>
                        <a:pt x="482" y="406"/>
                      </a:lnTo>
                      <a:lnTo>
                        <a:pt x="482" y="405"/>
                      </a:lnTo>
                      <a:lnTo>
                        <a:pt x="481" y="405"/>
                      </a:lnTo>
                      <a:lnTo>
                        <a:pt x="481" y="401"/>
                      </a:lnTo>
                      <a:lnTo>
                        <a:pt x="481" y="401"/>
                      </a:lnTo>
                      <a:lnTo>
                        <a:pt x="479" y="396"/>
                      </a:lnTo>
                      <a:lnTo>
                        <a:pt x="477" y="396"/>
                      </a:lnTo>
                      <a:lnTo>
                        <a:pt x="477" y="394"/>
                      </a:lnTo>
                      <a:lnTo>
                        <a:pt x="475" y="391"/>
                      </a:lnTo>
                      <a:lnTo>
                        <a:pt x="475" y="389"/>
                      </a:lnTo>
                      <a:lnTo>
                        <a:pt x="475" y="388"/>
                      </a:lnTo>
                      <a:lnTo>
                        <a:pt x="477" y="384"/>
                      </a:lnTo>
                      <a:lnTo>
                        <a:pt x="477" y="379"/>
                      </a:lnTo>
                      <a:lnTo>
                        <a:pt x="479" y="377"/>
                      </a:lnTo>
                      <a:lnTo>
                        <a:pt x="481" y="372"/>
                      </a:lnTo>
                      <a:lnTo>
                        <a:pt x="481" y="371"/>
                      </a:lnTo>
                      <a:lnTo>
                        <a:pt x="481" y="369"/>
                      </a:lnTo>
                      <a:lnTo>
                        <a:pt x="481" y="367"/>
                      </a:lnTo>
                      <a:lnTo>
                        <a:pt x="481" y="362"/>
                      </a:lnTo>
                      <a:lnTo>
                        <a:pt x="481" y="362"/>
                      </a:lnTo>
                      <a:lnTo>
                        <a:pt x="481" y="360"/>
                      </a:lnTo>
                      <a:lnTo>
                        <a:pt x="481" y="360"/>
                      </a:lnTo>
                      <a:lnTo>
                        <a:pt x="479" y="359"/>
                      </a:lnTo>
                      <a:lnTo>
                        <a:pt x="479" y="357"/>
                      </a:lnTo>
                      <a:lnTo>
                        <a:pt x="475" y="355"/>
                      </a:lnTo>
                      <a:lnTo>
                        <a:pt x="475" y="354"/>
                      </a:lnTo>
                      <a:lnTo>
                        <a:pt x="475" y="354"/>
                      </a:lnTo>
                      <a:lnTo>
                        <a:pt x="475" y="342"/>
                      </a:lnTo>
                      <a:lnTo>
                        <a:pt x="474" y="332"/>
                      </a:lnTo>
                      <a:lnTo>
                        <a:pt x="474" y="325"/>
                      </a:lnTo>
                      <a:lnTo>
                        <a:pt x="474" y="321"/>
                      </a:lnTo>
                      <a:lnTo>
                        <a:pt x="472" y="318"/>
                      </a:lnTo>
                      <a:lnTo>
                        <a:pt x="477" y="311"/>
                      </a:lnTo>
                      <a:lnTo>
                        <a:pt x="475" y="311"/>
                      </a:lnTo>
                      <a:lnTo>
                        <a:pt x="474" y="311"/>
                      </a:lnTo>
                      <a:lnTo>
                        <a:pt x="472" y="313"/>
                      </a:lnTo>
                      <a:lnTo>
                        <a:pt x="470" y="313"/>
                      </a:lnTo>
                      <a:lnTo>
                        <a:pt x="469" y="313"/>
                      </a:lnTo>
                      <a:lnTo>
                        <a:pt x="469" y="313"/>
                      </a:lnTo>
                      <a:lnTo>
                        <a:pt x="467" y="313"/>
                      </a:lnTo>
                      <a:lnTo>
                        <a:pt x="467" y="313"/>
                      </a:lnTo>
                      <a:lnTo>
                        <a:pt x="465" y="313"/>
                      </a:lnTo>
                      <a:lnTo>
                        <a:pt x="464" y="313"/>
                      </a:lnTo>
                      <a:lnTo>
                        <a:pt x="464" y="313"/>
                      </a:lnTo>
                      <a:lnTo>
                        <a:pt x="462" y="313"/>
                      </a:lnTo>
                      <a:lnTo>
                        <a:pt x="460" y="315"/>
                      </a:lnTo>
                      <a:lnTo>
                        <a:pt x="462" y="313"/>
                      </a:lnTo>
                      <a:lnTo>
                        <a:pt x="462" y="308"/>
                      </a:lnTo>
                      <a:lnTo>
                        <a:pt x="462" y="303"/>
                      </a:lnTo>
                      <a:lnTo>
                        <a:pt x="462" y="303"/>
                      </a:lnTo>
                      <a:lnTo>
                        <a:pt x="465" y="298"/>
                      </a:lnTo>
                      <a:lnTo>
                        <a:pt x="465" y="298"/>
                      </a:lnTo>
                      <a:lnTo>
                        <a:pt x="465" y="296"/>
                      </a:lnTo>
                      <a:lnTo>
                        <a:pt x="465" y="294"/>
                      </a:lnTo>
                      <a:lnTo>
                        <a:pt x="467" y="293"/>
                      </a:lnTo>
                      <a:lnTo>
                        <a:pt x="467" y="291"/>
                      </a:lnTo>
                      <a:lnTo>
                        <a:pt x="465" y="289"/>
                      </a:lnTo>
                      <a:lnTo>
                        <a:pt x="464" y="289"/>
                      </a:lnTo>
                      <a:lnTo>
                        <a:pt x="462" y="287"/>
                      </a:lnTo>
                      <a:lnTo>
                        <a:pt x="462" y="287"/>
                      </a:lnTo>
                      <a:lnTo>
                        <a:pt x="458" y="287"/>
                      </a:lnTo>
                      <a:lnTo>
                        <a:pt x="457" y="286"/>
                      </a:lnTo>
                      <a:lnTo>
                        <a:pt x="455" y="286"/>
                      </a:lnTo>
                      <a:lnTo>
                        <a:pt x="455" y="284"/>
                      </a:lnTo>
                      <a:lnTo>
                        <a:pt x="453" y="282"/>
                      </a:lnTo>
                      <a:lnTo>
                        <a:pt x="453" y="276"/>
                      </a:lnTo>
                      <a:lnTo>
                        <a:pt x="453" y="276"/>
                      </a:lnTo>
                      <a:lnTo>
                        <a:pt x="452" y="274"/>
                      </a:lnTo>
                      <a:lnTo>
                        <a:pt x="452" y="272"/>
                      </a:lnTo>
                      <a:lnTo>
                        <a:pt x="452" y="272"/>
                      </a:lnTo>
                      <a:lnTo>
                        <a:pt x="448" y="270"/>
                      </a:lnTo>
                      <a:lnTo>
                        <a:pt x="448" y="269"/>
                      </a:lnTo>
                      <a:lnTo>
                        <a:pt x="447" y="269"/>
                      </a:lnTo>
                      <a:lnTo>
                        <a:pt x="445" y="269"/>
                      </a:lnTo>
                      <a:lnTo>
                        <a:pt x="441" y="269"/>
                      </a:lnTo>
                      <a:lnTo>
                        <a:pt x="438" y="269"/>
                      </a:lnTo>
                      <a:lnTo>
                        <a:pt x="436" y="267"/>
                      </a:lnTo>
                      <a:lnTo>
                        <a:pt x="436" y="267"/>
                      </a:lnTo>
                      <a:lnTo>
                        <a:pt x="436" y="264"/>
                      </a:lnTo>
                      <a:lnTo>
                        <a:pt x="436" y="262"/>
                      </a:lnTo>
                      <a:lnTo>
                        <a:pt x="438" y="260"/>
                      </a:lnTo>
                      <a:lnTo>
                        <a:pt x="438" y="260"/>
                      </a:lnTo>
                      <a:lnTo>
                        <a:pt x="436" y="260"/>
                      </a:lnTo>
                      <a:lnTo>
                        <a:pt x="436" y="259"/>
                      </a:lnTo>
                      <a:lnTo>
                        <a:pt x="436" y="259"/>
                      </a:lnTo>
                      <a:lnTo>
                        <a:pt x="438" y="259"/>
                      </a:lnTo>
                      <a:lnTo>
                        <a:pt x="438" y="257"/>
                      </a:lnTo>
                      <a:lnTo>
                        <a:pt x="438" y="255"/>
                      </a:lnTo>
                      <a:lnTo>
                        <a:pt x="436" y="253"/>
                      </a:lnTo>
                      <a:lnTo>
                        <a:pt x="436" y="253"/>
                      </a:lnTo>
                      <a:lnTo>
                        <a:pt x="438" y="252"/>
                      </a:lnTo>
                      <a:lnTo>
                        <a:pt x="438" y="252"/>
                      </a:lnTo>
                      <a:lnTo>
                        <a:pt x="438" y="252"/>
                      </a:lnTo>
                      <a:lnTo>
                        <a:pt x="440" y="250"/>
                      </a:lnTo>
                      <a:lnTo>
                        <a:pt x="447" y="238"/>
                      </a:lnTo>
                      <a:lnTo>
                        <a:pt x="450" y="236"/>
                      </a:lnTo>
                      <a:lnTo>
                        <a:pt x="450" y="236"/>
                      </a:lnTo>
                      <a:lnTo>
                        <a:pt x="452" y="236"/>
                      </a:lnTo>
                      <a:lnTo>
                        <a:pt x="450" y="235"/>
                      </a:lnTo>
                      <a:lnTo>
                        <a:pt x="450" y="235"/>
                      </a:lnTo>
                      <a:lnTo>
                        <a:pt x="447" y="235"/>
                      </a:lnTo>
                      <a:lnTo>
                        <a:pt x="445" y="236"/>
                      </a:lnTo>
                      <a:lnTo>
                        <a:pt x="445" y="235"/>
                      </a:lnTo>
                      <a:lnTo>
                        <a:pt x="440" y="231"/>
                      </a:lnTo>
                      <a:lnTo>
                        <a:pt x="438" y="230"/>
                      </a:lnTo>
                      <a:lnTo>
                        <a:pt x="436" y="231"/>
                      </a:lnTo>
                      <a:lnTo>
                        <a:pt x="433" y="233"/>
                      </a:lnTo>
                      <a:lnTo>
                        <a:pt x="431" y="233"/>
                      </a:lnTo>
                      <a:lnTo>
                        <a:pt x="430" y="233"/>
                      </a:lnTo>
                      <a:lnTo>
                        <a:pt x="428" y="233"/>
                      </a:lnTo>
                      <a:lnTo>
                        <a:pt x="424" y="230"/>
                      </a:lnTo>
                      <a:lnTo>
                        <a:pt x="423" y="230"/>
                      </a:lnTo>
                      <a:lnTo>
                        <a:pt x="419" y="226"/>
                      </a:lnTo>
                      <a:lnTo>
                        <a:pt x="418" y="225"/>
                      </a:lnTo>
                      <a:lnTo>
                        <a:pt x="418" y="223"/>
                      </a:lnTo>
                      <a:lnTo>
                        <a:pt x="418" y="216"/>
                      </a:lnTo>
                      <a:lnTo>
                        <a:pt x="418" y="204"/>
                      </a:lnTo>
                      <a:lnTo>
                        <a:pt x="418" y="204"/>
                      </a:lnTo>
                      <a:lnTo>
                        <a:pt x="416" y="203"/>
                      </a:lnTo>
                      <a:lnTo>
                        <a:pt x="416" y="201"/>
                      </a:lnTo>
                      <a:lnTo>
                        <a:pt x="416" y="197"/>
                      </a:lnTo>
                      <a:lnTo>
                        <a:pt x="416" y="196"/>
                      </a:lnTo>
                      <a:lnTo>
                        <a:pt x="414" y="194"/>
                      </a:lnTo>
                      <a:lnTo>
                        <a:pt x="414" y="194"/>
                      </a:lnTo>
                      <a:lnTo>
                        <a:pt x="416" y="192"/>
                      </a:lnTo>
                      <a:lnTo>
                        <a:pt x="418" y="189"/>
                      </a:lnTo>
                      <a:lnTo>
                        <a:pt x="418" y="187"/>
                      </a:lnTo>
                      <a:lnTo>
                        <a:pt x="419" y="187"/>
                      </a:lnTo>
                      <a:lnTo>
                        <a:pt x="419" y="186"/>
                      </a:lnTo>
                      <a:lnTo>
                        <a:pt x="419" y="186"/>
                      </a:lnTo>
                      <a:lnTo>
                        <a:pt x="418" y="182"/>
                      </a:lnTo>
                      <a:lnTo>
                        <a:pt x="418" y="182"/>
                      </a:lnTo>
                      <a:lnTo>
                        <a:pt x="416" y="180"/>
                      </a:lnTo>
                      <a:lnTo>
                        <a:pt x="416" y="179"/>
                      </a:lnTo>
                      <a:lnTo>
                        <a:pt x="416" y="179"/>
                      </a:lnTo>
                      <a:lnTo>
                        <a:pt x="414" y="179"/>
                      </a:lnTo>
                      <a:lnTo>
                        <a:pt x="413" y="177"/>
                      </a:lnTo>
                      <a:lnTo>
                        <a:pt x="413" y="174"/>
                      </a:lnTo>
                      <a:lnTo>
                        <a:pt x="413" y="172"/>
                      </a:lnTo>
                      <a:lnTo>
                        <a:pt x="413" y="170"/>
                      </a:lnTo>
                      <a:lnTo>
                        <a:pt x="413" y="169"/>
                      </a:lnTo>
                      <a:lnTo>
                        <a:pt x="414" y="167"/>
                      </a:lnTo>
                      <a:lnTo>
                        <a:pt x="413" y="167"/>
                      </a:lnTo>
                      <a:lnTo>
                        <a:pt x="413" y="165"/>
                      </a:lnTo>
                      <a:lnTo>
                        <a:pt x="413" y="162"/>
                      </a:lnTo>
                      <a:lnTo>
                        <a:pt x="411" y="160"/>
                      </a:lnTo>
                      <a:lnTo>
                        <a:pt x="411" y="157"/>
                      </a:lnTo>
                      <a:lnTo>
                        <a:pt x="409" y="157"/>
                      </a:lnTo>
                      <a:lnTo>
                        <a:pt x="409" y="155"/>
                      </a:lnTo>
                      <a:lnTo>
                        <a:pt x="409" y="153"/>
                      </a:lnTo>
                      <a:lnTo>
                        <a:pt x="408" y="152"/>
                      </a:lnTo>
                      <a:lnTo>
                        <a:pt x="408" y="150"/>
                      </a:lnTo>
                      <a:lnTo>
                        <a:pt x="406" y="150"/>
                      </a:lnTo>
                      <a:lnTo>
                        <a:pt x="404" y="150"/>
                      </a:lnTo>
                      <a:lnTo>
                        <a:pt x="402" y="152"/>
                      </a:lnTo>
                      <a:lnTo>
                        <a:pt x="401" y="153"/>
                      </a:lnTo>
                      <a:lnTo>
                        <a:pt x="401" y="152"/>
                      </a:lnTo>
                      <a:lnTo>
                        <a:pt x="401" y="148"/>
                      </a:lnTo>
                      <a:lnTo>
                        <a:pt x="401" y="146"/>
                      </a:lnTo>
                      <a:lnTo>
                        <a:pt x="399" y="146"/>
                      </a:lnTo>
                      <a:lnTo>
                        <a:pt x="399" y="146"/>
                      </a:lnTo>
                      <a:lnTo>
                        <a:pt x="399" y="146"/>
                      </a:lnTo>
                      <a:lnTo>
                        <a:pt x="397" y="143"/>
                      </a:lnTo>
                      <a:lnTo>
                        <a:pt x="397" y="141"/>
                      </a:lnTo>
                      <a:lnTo>
                        <a:pt x="394" y="141"/>
                      </a:lnTo>
                      <a:lnTo>
                        <a:pt x="392" y="141"/>
                      </a:lnTo>
                      <a:lnTo>
                        <a:pt x="392" y="143"/>
                      </a:lnTo>
                      <a:lnTo>
                        <a:pt x="391" y="145"/>
                      </a:lnTo>
                      <a:lnTo>
                        <a:pt x="391" y="146"/>
                      </a:lnTo>
                      <a:lnTo>
                        <a:pt x="389" y="148"/>
                      </a:lnTo>
                      <a:lnTo>
                        <a:pt x="387" y="148"/>
                      </a:lnTo>
                      <a:lnTo>
                        <a:pt x="389" y="146"/>
                      </a:lnTo>
                      <a:lnTo>
                        <a:pt x="389" y="145"/>
                      </a:lnTo>
                      <a:lnTo>
                        <a:pt x="387" y="141"/>
                      </a:lnTo>
                      <a:lnTo>
                        <a:pt x="389" y="140"/>
                      </a:lnTo>
                      <a:lnTo>
                        <a:pt x="389" y="140"/>
                      </a:lnTo>
                      <a:lnTo>
                        <a:pt x="391" y="140"/>
                      </a:lnTo>
                      <a:lnTo>
                        <a:pt x="391" y="138"/>
                      </a:lnTo>
                      <a:lnTo>
                        <a:pt x="392" y="138"/>
                      </a:lnTo>
                      <a:lnTo>
                        <a:pt x="392" y="136"/>
                      </a:lnTo>
                      <a:lnTo>
                        <a:pt x="392" y="135"/>
                      </a:lnTo>
                      <a:lnTo>
                        <a:pt x="394" y="135"/>
                      </a:lnTo>
                      <a:lnTo>
                        <a:pt x="396" y="135"/>
                      </a:lnTo>
                      <a:lnTo>
                        <a:pt x="396" y="135"/>
                      </a:lnTo>
                      <a:lnTo>
                        <a:pt x="396" y="133"/>
                      </a:lnTo>
                      <a:lnTo>
                        <a:pt x="396" y="133"/>
                      </a:lnTo>
                      <a:lnTo>
                        <a:pt x="397" y="131"/>
                      </a:lnTo>
                      <a:lnTo>
                        <a:pt x="397" y="131"/>
                      </a:lnTo>
                      <a:lnTo>
                        <a:pt x="396" y="129"/>
                      </a:lnTo>
                      <a:lnTo>
                        <a:pt x="392" y="128"/>
                      </a:lnTo>
                      <a:lnTo>
                        <a:pt x="391" y="128"/>
                      </a:lnTo>
                      <a:lnTo>
                        <a:pt x="391" y="128"/>
                      </a:lnTo>
                      <a:lnTo>
                        <a:pt x="391" y="126"/>
                      </a:lnTo>
                      <a:lnTo>
                        <a:pt x="391" y="126"/>
                      </a:lnTo>
                      <a:lnTo>
                        <a:pt x="391" y="126"/>
                      </a:lnTo>
                      <a:lnTo>
                        <a:pt x="391" y="126"/>
                      </a:lnTo>
                      <a:lnTo>
                        <a:pt x="391" y="126"/>
                      </a:lnTo>
                      <a:lnTo>
                        <a:pt x="391" y="126"/>
                      </a:lnTo>
                      <a:lnTo>
                        <a:pt x="389" y="126"/>
                      </a:lnTo>
                      <a:lnTo>
                        <a:pt x="389" y="126"/>
                      </a:lnTo>
                      <a:lnTo>
                        <a:pt x="387" y="128"/>
                      </a:lnTo>
                      <a:lnTo>
                        <a:pt x="387" y="128"/>
                      </a:lnTo>
                      <a:lnTo>
                        <a:pt x="384" y="128"/>
                      </a:lnTo>
                      <a:lnTo>
                        <a:pt x="382" y="128"/>
                      </a:lnTo>
                      <a:lnTo>
                        <a:pt x="380" y="129"/>
                      </a:lnTo>
                      <a:lnTo>
                        <a:pt x="380" y="131"/>
                      </a:lnTo>
                      <a:lnTo>
                        <a:pt x="379" y="135"/>
                      </a:lnTo>
                      <a:lnTo>
                        <a:pt x="379" y="136"/>
                      </a:lnTo>
                      <a:lnTo>
                        <a:pt x="379" y="138"/>
                      </a:lnTo>
                      <a:lnTo>
                        <a:pt x="375" y="140"/>
                      </a:lnTo>
                      <a:lnTo>
                        <a:pt x="374" y="143"/>
                      </a:lnTo>
                      <a:lnTo>
                        <a:pt x="372" y="145"/>
                      </a:lnTo>
                      <a:lnTo>
                        <a:pt x="370" y="145"/>
                      </a:lnTo>
                      <a:lnTo>
                        <a:pt x="368" y="145"/>
                      </a:lnTo>
                      <a:lnTo>
                        <a:pt x="367" y="145"/>
                      </a:lnTo>
                      <a:lnTo>
                        <a:pt x="365" y="146"/>
                      </a:lnTo>
                      <a:lnTo>
                        <a:pt x="363" y="146"/>
                      </a:lnTo>
                      <a:lnTo>
                        <a:pt x="363" y="146"/>
                      </a:lnTo>
                      <a:lnTo>
                        <a:pt x="358" y="146"/>
                      </a:lnTo>
                      <a:lnTo>
                        <a:pt x="357" y="148"/>
                      </a:lnTo>
                      <a:lnTo>
                        <a:pt x="357" y="152"/>
                      </a:lnTo>
                      <a:lnTo>
                        <a:pt x="357" y="158"/>
                      </a:lnTo>
                      <a:lnTo>
                        <a:pt x="358" y="165"/>
                      </a:lnTo>
                      <a:lnTo>
                        <a:pt x="357" y="169"/>
                      </a:lnTo>
                      <a:lnTo>
                        <a:pt x="355" y="172"/>
                      </a:lnTo>
                      <a:lnTo>
                        <a:pt x="355" y="174"/>
                      </a:lnTo>
                      <a:lnTo>
                        <a:pt x="355" y="175"/>
                      </a:lnTo>
                      <a:lnTo>
                        <a:pt x="355" y="180"/>
                      </a:lnTo>
                      <a:lnTo>
                        <a:pt x="355" y="182"/>
                      </a:lnTo>
                      <a:lnTo>
                        <a:pt x="345" y="213"/>
                      </a:lnTo>
                      <a:lnTo>
                        <a:pt x="345" y="216"/>
                      </a:lnTo>
                      <a:lnTo>
                        <a:pt x="345" y="218"/>
                      </a:lnTo>
                      <a:lnTo>
                        <a:pt x="345" y="218"/>
                      </a:lnTo>
                      <a:lnTo>
                        <a:pt x="341" y="223"/>
                      </a:lnTo>
                      <a:lnTo>
                        <a:pt x="340" y="230"/>
                      </a:lnTo>
                      <a:lnTo>
                        <a:pt x="340" y="235"/>
                      </a:lnTo>
                      <a:lnTo>
                        <a:pt x="340" y="236"/>
                      </a:lnTo>
                      <a:lnTo>
                        <a:pt x="340" y="236"/>
                      </a:lnTo>
                      <a:lnTo>
                        <a:pt x="341" y="236"/>
                      </a:lnTo>
                      <a:lnTo>
                        <a:pt x="341" y="236"/>
                      </a:lnTo>
                      <a:lnTo>
                        <a:pt x="343" y="238"/>
                      </a:lnTo>
                      <a:lnTo>
                        <a:pt x="343" y="238"/>
                      </a:lnTo>
                      <a:lnTo>
                        <a:pt x="345" y="242"/>
                      </a:lnTo>
                      <a:lnTo>
                        <a:pt x="346" y="242"/>
                      </a:lnTo>
                      <a:lnTo>
                        <a:pt x="346" y="242"/>
                      </a:lnTo>
                      <a:lnTo>
                        <a:pt x="346" y="245"/>
                      </a:lnTo>
                      <a:lnTo>
                        <a:pt x="341" y="242"/>
                      </a:lnTo>
                      <a:lnTo>
                        <a:pt x="341" y="242"/>
                      </a:lnTo>
                      <a:lnTo>
                        <a:pt x="340" y="243"/>
                      </a:lnTo>
                      <a:lnTo>
                        <a:pt x="336" y="248"/>
                      </a:lnTo>
                      <a:lnTo>
                        <a:pt x="336" y="247"/>
                      </a:lnTo>
                      <a:lnTo>
                        <a:pt x="336" y="245"/>
                      </a:lnTo>
                      <a:lnTo>
                        <a:pt x="334" y="240"/>
                      </a:lnTo>
                      <a:lnTo>
                        <a:pt x="334" y="238"/>
                      </a:lnTo>
                      <a:lnTo>
                        <a:pt x="336" y="236"/>
                      </a:lnTo>
                      <a:lnTo>
                        <a:pt x="336" y="235"/>
                      </a:lnTo>
                      <a:lnTo>
                        <a:pt x="333" y="236"/>
                      </a:lnTo>
                      <a:lnTo>
                        <a:pt x="329" y="240"/>
                      </a:lnTo>
                      <a:lnTo>
                        <a:pt x="326" y="243"/>
                      </a:lnTo>
                      <a:lnTo>
                        <a:pt x="326" y="248"/>
                      </a:lnTo>
                      <a:lnTo>
                        <a:pt x="324" y="252"/>
                      </a:lnTo>
                      <a:lnTo>
                        <a:pt x="323" y="255"/>
                      </a:lnTo>
                      <a:lnTo>
                        <a:pt x="323" y="257"/>
                      </a:lnTo>
                      <a:lnTo>
                        <a:pt x="323" y="257"/>
                      </a:lnTo>
                      <a:lnTo>
                        <a:pt x="324" y="259"/>
                      </a:lnTo>
                      <a:lnTo>
                        <a:pt x="324" y="257"/>
                      </a:lnTo>
                      <a:lnTo>
                        <a:pt x="324" y="257"/>
                      </a:lnTo>
                      <a:lnTo>
                        <a:pt x="324" y="257"/>
                      </a:lnTo>
                      <a:lnTo>
                        <a:pt x="326" y="257"/>
                      </a:lnTo>
                      <a:lnTo>
                        <a:pt x="326" y="257"/>
                      </a:lnTo>
                      <a:lnTo>
                        <a:pt x="326" y="259"/>
                      </a:lnTo>
                      <a:lnTo>
                        <a:pt x="326" y="259"/>
                      </a:lnTo>
                      <a:lnTo>
                        <a:pt x="328" y="259"/>
                      </a:lnTo>
                      <a:lnTo>
                        <a:pt x="326" y="260"/>
                      </a:lnTo>
                      <a:lnTo>
                        <a:pt x="326" y="260"/>
                      </a:lnTo>
                      <a:lnTo>
                        <a:pt x="324" y="260"/>
                      </a:lnTo>
                      <a:lnTo>
                        <a:pt x="321" y="259"/>
                      </a:lnTo>
                      <a:lnTo>
                        <a:pt x="319" y="259"/>
                      </a:lnTo>
                      <a:lnTo>
                        <a:pt x="319" y="260"/>
                      </a:lnTo>
                      <a:lnTo>
                        <a:pt x="318" y="265"/>
                      </a:lnTo>
                      <a:lnTo>
                        <a:pt x="309" y="284"/>
                      </a:lnTo>
                      <a:lnTo>
                        <a:pt x="309" y="286"/>
                      </a:lnTo>
                      <a:lnTo>
                        <a:pt x="309" y="287"/>
                      </a:lnTo>
                      <a:lnTo>
                        <a:pt x="311" y="287"/>
                      </a:lnTo>
                      <a:lnTo>
                        <a:pt x="314" y="286"/>
                      </a:lnTo>
                      <a:lnTo>
                        <a:pt x="318" y="286"/>
                      </a:lnTo>
                      <a:lnTo>
                        <a:pt x="318" y="286"/>
                      </a:lnTo>
                      <a:lnTo>
                        <a:pt x="318" y="284"/>
                      </a:lnTo>
                      <a:lnTo>
                        <a:pt x="318" y="284"/>
                      </a:lnTo>
                      <a:lnTo>
                        <a:pt x="314" y="284"/>
                      </a:lnTo>
                      <a:lnTo>
                        <a:pt x="314" y="284"/>
                      </a:lnTo>
                      <a:lnTo>
                        <a:pt x="314" y="279"/>
                      </a:lnTo>
                      <a:lnTo>
                        <a:pt x="314" y="277"/>
                      </a:lnTo>
                      <a:lnTo>
                        <a:pt x="314" y="277"/>
                      </a:lnTo>
                      <a:lnTo>
                        <a:pt x="314" y="277"/>
                      </a:lnTo>
                      <a:lnTo>
                        <a:pt x="314" y="277"/>
                      </a:lnTo>
                      <a:lnTo>
                        <a:pt x="314" y="277"/>
                      </a:lnTo>
                      <a:lnTo>
                        <a:pt x="316" y="277"/>
                      </a:lnTo>
                      <a:lnTo>
                        <a:pt x="318" y="279"/>
                      </a:lnTo>
                      <a:lnTo>
                        <a:pt x="321" y="277"/>
                      </a:lnTo>
                      <a:lnTo>
                        <a:pt x="323" y="279"/>
                      </a:lnTo>
                      <a:lnTo>
                        <a:pt x="321" y="281"/>
                      </a:lnTo>
                      <a:lnTo>
                        <a:pt x="318" y="282"/>
                      </a:lnTo>
                      <a:lnTo>
                        <a:pt x="321" y="284"/>
                      </a:lnTo>
                      <a:lnTo>
                        <a:pt x="323" y="284"/>
                      </a:lnTo>
                      <a:lnTo>
                        <a:pt x="323" y="286"/>
                      </a:lnTo>
                      <a:lnTo>
                        <a:pt x="324" y="287"/>
                      </a:lnTo>
                      <a:lnTo>
                        <a:pt x="324" y="287"/>
                      </a:lnTo>
                      <a:lnTo>
                        <a:pt x="326" y="289"/>
                      </a:lnTo>
                      <a:lnTo>
                        <a:pt x="328" y="289"/>
                      </a:lnTo>
                      <a:lnTo>
                        <a:pt x="329" y="289"/>
                      </a:lnTo>
                      <a:lnTo>
                        <a:pt x="333" y="289"/>
                      </a:lnTo>
                      <a:lnTo>
                        <a:pt x="334" y="289"/>
                      </a:lnTo>
                      <a:lnTo>
                        <a:pt x="334" y="289"/>
                      </a:lnTo>
                      <a:lnTo>
                        <a:pt x="336" y="287"/>
                      </a:lnTo>
                      <a:lnTo>
                        <a:pt x="338" y="287"/>
                      </a:lnTo>
                      <a:lnTo>
                        <a:pt x="340" y="289"/>
                      </a:lnTo>
                      <a:lnTo>
                        <a:pt x="341" y="289"/>
                      </a:lnTo>
                      <a:lnTo>
                        <a:pt x="340" y="289"/>
                      </a:lnTo>
                      <a:lnTo>
                        <a:pt x="338" y="289"/>
                      </a:lnTo>
                      <a:lnTo>
                        <a:pt x="338" y="289"/>
                      </a:lnTo>
                      <a:lnTo>
                        <a:pt x="336" y="291"/>
                      </a:lnTo>
                      <a:lnTo>
                        <a:pt x="334" y="291"/>
                      </a:lnTo>
                      <a:lnTo>
                        <a:pt x="333" y="293"/>
                      </a:lnTo>
                      <a:lnTo>
                        <a:pt x="329" y="294"/>
                      </a:lnTo>
                      <a:lnTo>
                        <a:pt x="328" y="296"/>
                      </a:lnTo>
                      <a:lnTo>
                        <a:pt x="329" y="296"/>
                      </a:lnTo>
                      <a:lnTo>
                        <a:pt x="333" y="296"/>
                      </a:lnTo>
                      <a:lnTo>
                        <a:pt x="334" y="298"/>
                      </a:lnTo>
                      <a:lnTo>
                        <a:pt x="336" y="299"/>
                      </a:lnTo>
                      <a:lnTo>
                        <a:pt x="338" y="299"/>
                      </a:lnTo>
                      <a:lnTo>
                        <a:pt x="340" y="301"/>
                      </a:lnTo>
                      <a:lnTo>
                        <a:pt x="343" y="301"/>
                      </a:lnTo>
                      <a:lnTo>
                        <a:pt x="345" y="301"/>
                      </a:lnTo>
                      <a:lnTo>
                        <a:pt x="343" y="301"/>
                      </a:lnTo>
                      <a:lnTo>
                        <a:pt x="336" y="304"/>
                      </a:lnTo>
                      <a:lnTo>
                        <a:pt x="336" y="304"/>
                      </a:lnTo>
                      <a:lnTo>
                        <a:pt x="336" y="309"/>
                      </a:lnTo>
                      <a:lnTo>
                        <a:pt x="338" y="311"/>
                      </a:lnTo>
                      <a:lnTo>
                        <a:pt x="338" y="313"/>
                      </a:lnTo>
                      <a:lnTo>
                        <a:pt x="338" y="316"/>
                      </a:lnTo>
                      <a:lnTo>
                        <a:pt x="338" y="316"/>
                      </a:lnTo>
                      <a:lnTo>
                        <a:pt x="336" y="313"/>
                      </a:lnTo>
                      <a:lnTo>
                        <a:pt x="334" y="313"/>
                      </a:lnTo>
                      <a:lnTo>
                        <a:pt x="334" y="311"/>
                      </a:lnTo>
                      <a:lnTo>
                        <a:pt x="334" y="309"/>
                      </a:lnTo>
                      <a:lnTo>
                        <a:pt x="334" y="306"/>
                      </a:lnTo>
                      <a:lnTo>
                        <a:pt x="333" y="301"/>
                      </a:lnTo>
                      <a:lnTo>
                        <a:pt x="333" y="299"/>
                      </a:lnTo>
                      <a:lnTo>
                        <a:pt x="331" y="298"/>
                      </a:lnTo>
                      <a:lnTo>
                        <a:pt x="329" y="298"/>
                      </a:lnTo>
                      <a:lnTo>
                        <a:pt x="328" y="299"/>
                      </a:lnTo>
                      <a:lnTo>
                        <a:pt x="328" y="299"/>
                      </a:lnTo>
                      <a:lnTo>
                        <a:pt x="328" y="298"/>
                      </a:lnTo>
                      <a:lnTo>
                        <a:pt x="328" y="296"/>
                      </a:lnTo>
                      <a:lnTo>
                        <a:pt x="328" y="296"/>
                      </a:lnTo>
                      <a:lnTo>
                        <a:pt x="326" y="298"/>
                      </a:lnTo>
                      <a:lnTo>
                        <a:pt x="326" y="299"/>
                      </a:lnTo>
                      <a:lnTo>
                        <a:pt x="326" y="301"/>
                      </a:lnTo>
                      <a:lnTo>
                        <a:pt x="324" y="306"/>
                      </a:lnTo>
                      <a:lnTo>
                        <a:pt x="323" y="308"/>
                      </a:lnTo>
                      <a:lnTo>
                        <a:pt x="323" y="309"/>
                      </a:lnTo>
                      <a:lnTo>
                        <a:pt x="321" y="311"/>
                      </a:lnTo>
                      <a:lnTo>
                        <a:pt x="319" y="313"/>
                      </a:lnTo>
                      <a:lnTo>
                        <a:pt x="316" y="315"/>
                      </a:lnTo>
                      <a:lnTo>
                        <a:pt x="314" y="316"/>
                      </a:lnTo>
                      <a:lnTo>
                        <a:pt x="312" y="316"/>
                      </a:lnTo>
                      <a:lnTo>
                        <a:pt x="312" y="316"/>
                      </a:lnTo>
                      <a:lnTo>
                        <a:pt x="312" y="318"/>
                      </a:lnTo>
                      <a:lnTo>
                        <a:pt x="311" y="318"/>
                      </a:lnTo>
                      <a:lnTo>
                        <a:pt x="309" y="320"/>
                      </a:lnTo>
                      <a:lnTo>
                        <a:pt x="307" y="323"/>
                      </a:lnTo>
                      <a:lnTo>
                        <a:pt x="307" y="323"/>
                      </a:lnTo>
                      <a:lnTo>
                        <a:pt x="307" y="325"/>
                      </a:lnTo>
                      <a:lnTo>
                        <a:pt x="309" y="325"/>
                      </a:lnTo>
                      <a:lnTo>
                        <a:pt x="309" y="325"/>
                      </a:lnTo>
                      <a:lnTo>
                        <a:pt x="309" y="325"/>
                      </a:lnTo>
                      <a:lnTo>
                        <a:pt x="311" y="330"/>
                      </a:lnTo>
                      <a:lnTo>
                        <a:pt x="311" y="335"/>
                      </a:lnTo>
                      <a:lnTo>
                        <a:pt x="311" y="337"/>
                      </a:lnTo>
                      <a:lnTo>
                        <a:pt x="312" y="338"/>
                      </a:lnTo>
                      <a:lnTo>
                        <a:pt x="312" y="340"/>
                      </a:lnTo>
                      <a:lnTo>
                        <a:pt x="314" y="340"/>
                      </a:lnTo>
                      <a:lnTo>
                        <a:pt x="314" y="342"/>
                      </a:lnTo>
                      <a:lnTo>
                        <a:pt x="314" y="342"/>
                      </a:lnTo>
                      <a:lnTo>
                        <a:pt x="314" y="342"/>
                      </a:lnTo>
                      <a:lnTo>
                        <a:pt x="316" y="342"/>
                      </a:lnTo>
                      <a:lnTo>
                        <a:pt x="316" y="343"/>
                      </a:lnTo>
                      <a:lnTo>
                        <a:pt x="316" y="343"/>
                      </a:lnTo>
                      <a:lnTo>
                        <a:pt x="318" y="343"/>
                      </a:lnTo>
                      <a:lnTo>
                        <a:pt x="318" y="345"/>
                      </a:lnTo>
                      <a:lnTo>
                        <a:pt x="318" y="345"/>
                      </a:lnTo>
                      <a:lnTo>
                        <a:pt x="318" y="347"/>
                      </a:lnTo>
                      <a:lnTo>
                        <a:pt x="318" y="347"/>
                      </a:lnTo>
                      <a:lnTo>
                        <a:pt x="316" y="349"/>
                      </a:lnTo>
                      <a:lnTo>
                        <a:pt x="316" y="350"/>
                      </a:lnTo>
                      <a:lnTo>
                        <a:pt x="316" y="350"/>
                      </a:lnTo>
                      <a:lnTo>
                        <a:pt x="314" y="352"/>
                      </a:lnTo>
                      <a:lnTo>
                        <a:pt x="314" y="354"/>
                      </a:lnTo>
                      <a:lnTo>
                        <a:pt x="316" y="355"/>
                      </a:lnTo>
                      <a:lnTo>
                        <a:pt x="314" y="355"/>
                      </a:lnTo>
                      <a:lnTo>
                        <a:pt x="314" y="355"/>
                      </a:lnTo>
                      <a:lnTo>
                        <a:pt x="312" y="355"/>
                      </a:lnTo>
                      <a:lnTo>
                        <a:pt x="312" y="355"/>
                      </a:lnTo>
                      <a:lnTo>
                        <a:pt x="311" y="357"/>
                      </a:lnTo>
                      <a:lnTo>
                        <a:pt x="309" y="362"/>
                      </a:lnTo>
                      <a:lnTo>
                        <a:pt x="309" y="364"/>
                      </a:lnTo>
                      <a:lnTo>
                        <a:pt x="306" y="367"/>
                      </a:lnTo>
                      <a:lnTo>
                        <a:pt x="306" y="367"/>
                      </a:lnTo>
                      <a:lnTo>
                        <a:pt x="306" y="371"/>
                      </a:lnTo>
                      <a:lnTo>
                        <a:pt x="302" y="374"/>
                      </a:lnTo>
                      <a:lnTo>
                        <a:pt x="299" y="391"/>
                      </a:lnTo>
                      <a:lnTo>
                        <a:pt x="297" y="399"/>
                      </a:lnTo>
                      <a:lnTo>
                        <a:pt x="299" y="406"/>
                      </a:lnTo>
                      <a:lnTo>
                        <a:pt x="304" y="413"/>
                      </a:lnTo>
                      <a:lnTo>
                        <a:pt x="306" y="415"/>
                      </a:lnTo>
                      <a:lnTo>
                        <a:pt x="307" y="418"/>
                      </a:lnTo>
                      <a:lnTo>
                        <a:pt x="309" y="422"/>
                      </a:lnTo>
                      <a:lnTo>
                        <a:pt x="309" y="425"/>
                      </a:lnTo>
                      <a:lnTo>
                        <a:pt x="309" y="428"/>
                      </a:lnTo>
                      <a:lnTo>
                        <a:pt x="309" y="432"/>
                      </a:lnTo>
                      <a:lnTo>
                        <a:pt x="304" y="445"/>
                      </a:lnTo>
                      <a:lnTo>
                        <a:pt x="302" y="449"/>
                      </a:lnTo>
                      <a:lnTo>
                        <a:pt x="302" y="452"/>
                      </a:lnTo>
                      <a:lnTo>
                        <a:pt x="302" y="454"/>
                      </a:lnTo>
                      <a:lnTo>
                        <a:pt x="304" y="457"/>
                      </a:lnTo>
                      <a:lnTo>
                        <a:pt x="304" y="459"/>
                      </a:lnTo>
                      <a:lnTo>
                        <a:pt x="304" y="464"/>
                      </a:lnTo>
                      <a:lnTo>
                        <a:pt x="309" y="486"/>
                      </a:lnTo>
                      <a:lnTo>
                        <a:pt x="311" y="488"/>
                      </a:lnTo>
                      <a:lnTo>
                        <a:pt x="312" y="491"/>
                      </a:lnTo>
                      <a:lnTo>
                        <a:pt x="312" y="491"/>
                      </a:lnTo>
                      <a:lnTo>
                        <a:pt x="312" y="493"/>
                      </a:lnTo>
                      <a:lnTo>
                        <a:pt x="312" y="493"/>
                      </a:lnTo>
                      <a:lnTo>
                        <a:pt x="314" y="495"/>
                      </a:lnTo>
                      <a:lnTo>
                        <a:pt x="314" y="496"/>
                      </a:lnTo>
                      <a:lnTo>
                        <a:pt x="314" y="498"/>
                      </a:lnTo>
                      <a:lnTo>
                        <a:pt x="314" y="500"/>
                      </a:lnTo>
                      <a:lnTo>
                        <a:pt x="314" y="501"/>
                      </a:lnTo>
                      <a:lnTo>
                        <a:pt x="314" y="503"/>
                      </a:lnTo>
                      <a:lnTo>
                        <a:pt x="314" y="505"/>
                      </a:lnTo>
                      <a:lnTo>
                        <a:pt x="312" y="505"/>
                      </a:lnTo>
                      <a:lnTo>
                        <a:pt x="312" y="506"/>
                      </a:lnTo>
                      <a:lnTo>
                        <a:pt x="312" y="508"/>
                      </a:lnTo>
                      <a:lnTo>
                        <a:pt x="312" y="510"/>
                      </a:lnTo>
                      <a:lnTo>
                        <a:pt x="312" y="510"/>
                      </a:lnTo>
                      <a:lnTo>
                        <a:pt x="311" y="512"/>
                      </a:lnTo>
                      <a:lnTo>
                        <a:pt x="309" y="513"/>
                      </a:lnTo>
                      <a:lnTo>
                        <a:pt x="309" y="515"/>
                      </a:lnTo>
                      <a:lnTo>
                        <a:pt x="309" y="515"/>
                      </a:lnTo>
                      <a:lnTo>
                        <a:pt x="307" y="517"/>
                      </a:lnTo>
                      <a:lnTo>
                        <a:pt x="307" y="518"/>
                      </a:lnTo>
                      <a:lnTo>
                        <a:pt x="307" y="520"/>
                      </a:lnTo>
                      <a:lnTo>
                        <a:pt x="307" y="522"/>
                      </a:lnTo>
                      <a:lnTo>
                        <a:pt x="299" y="539"/>
                      </a:lnTo>
                      <a:lnTo>
                        <a:pt x="295" y="552"/>
                      </a:lnTo>
                      <a:lnTo>
                        <a:pt x="292" y="571"/>
                      </a:lnTo>
                      <a:lnTo>
                        <a:pt x="292" y="574"/>
                      </a:lnTo>
                      <a:lnTo>
                        <a:pt x="292" y="574"/>
                      </a:lnTo>
                      <a:lnTo>
                        <a:pt x="290" y="576"/>
                      </a:lnTo>
                      <a:lnTo>
                        <a:pt x="290" y="578"/>
                      </a:lnTo>
                      <a:lnTo>
                        <a:pt x="290" y="578"/>
                      </a:lnTo>
                      <a:lnTo>
                        <a:pt x="294" y="586"/>
                      </a:lnTo>
                      <a:lnTo>
                        <a:pt x="295" y="588"/>
                      </a:lnTo>
                      <a:lnTo>
                        <a:pt x="294" y="590"/>
                      </a:lnTo>
                      <a:lnTo>
                        <a:pt x="289" y="598"/>
                      </a:lnTo>
                      <a:lnTo>
                        <a:pt x="289" y="600"/>
                      </a:lnTo>
                      <a:lnTo>
                        <a:pt x="289" y="602"/>
                      </a:lnTo>
                      <a:lnTo>
                        <a:pt x="287" y="603"/>
                      </a:lnTo>
                      <a:lnTo>
                        <a:pt x="287" y="607"/>
                      </a:lnTo>
                      <a:lnTo>
                        <a:pt x="287" y="608"/>
                      </a:lnTo>
                      <a:lnTo>
                        <a:pt x="285" y="612"/>
                      </a:lnTo>
                      <a:lnTo>
                        <a:pt x="285" y="613"/>
                      </a:lnTo>
                      <a:lnTo>
                        <a:pt x="285" y="615"/>
                      </a:lnTo>
                      <a:lnTo>
                        <a:pt x="284" y="617"/>
                      </a:lnTo>
                      <a:lnTo>
                        <a:pt x="282" y="619"/>
                      </a:lnTo>
                      <a:lnTo>
                        <a:pt x="282" y="620"/>
                      </a:lnTo>
                      <a:lnTo>
                        <a:pt x="282" y="620"/>
                      </a:lnTo>
                      <a:lnTo>
                        <a:pt x="284" y="620"/>
                      </a:lnTo>
                      <a:lnTo>
                        <a:pt x="284" y="622"/>
                      </a:lnTo>
                      <a:lnTo>
                        <a:pt x="284" y="622"/>
                      </a:lnTo>
                      <a:lnTo>
                        <a:pt x="284" y="624"/>
                      </a:lnTo>
                      <a:lnTo>
                        <a:pt x="284" y="625"/>
                      </a:lnTo>
                      <a:lnTo>
                        <a:pt x="282" y="629"/>
                      </a:lnTo>
                      <a:lnTo>
                        <a:pt x="280" y="632"/>
                      </a:lnTo>
                      <a:lnTo>
                        <a:pt x="278" y="630"/>
                      </a:lnTo>
                      <a:lnTo>
                        <a:pt x="278" y="632"/>
                      </a:lnTo>
                      <a:lnTo>
                        <a:pt x="277" y="639"/>
                      </a:lnTo>
                      <a:lnTo>
                        <a:pt x="275" y="641"/>
                      </a:lnTo>
                      <a:lnTo>
                        <a:pt x="275" y="642"/>
                      </a:lnTo>
                      <a:lnTo>
                        <a:pt x="275" y="644"/>
                      </a:lnTo>
                      <a:lnTo>
                        <a:pt x="270" y="649"/>
                      </a:lnTo>
                      <a:lnTo>
                        <a:pt x="268" y="651"/>
                      </a:lnTo>
                      <a:lnTo>
                        <a:pt x="268" y="651"/>
                      </a:lnTo>
                      <a:lnTo>
                        <a:pt x="267" y="653"/>
                      </a:lnTo>
                      <a:lnTo>
                        <a:pt x="265" y="653"/>
                      </a:lnTo>
                      <a:lnTo>
                        <a:pt x="265" y="653"/>
                      </a:lnTo>
                      <a:lnTo>
                        <a:pt x="261" y="659"/>
                      </a:lnTo>
                      <a:lnTo>
                        <a:pt x="255" y="669"/>
                      </a:lnTo>
                      <a:lnTo>
                        <a:pt x="253" y="671"/>
                      </a:lnTo>
                      <a:lnTo>
                        <a:pt x="253" y="673"/>
                      </a:lnTo>
                      <a:lnTo>
                        <a:pt x="253" y="675"/>
                      </a:lnTo>
                      <a:lnTo>
                        <a:pt x="255" y="676"/>
                      </a:lnTo>
                      <a:lnTo>
                        <a:pt x="253" y="681"/>
                      </a:lnTo>
                      <a:lnTo>
                        <a:pt x="253" y="683"/>
                      </a:lnTo>
                      <a:lnTo>
                        <a:pt x="253" y="683"/>
                      </a:lnTo>
                      <a:lnTo>
                        <a:pt x="251" y="686"/>
                      </a:lnTo>
                      <a:lnTo>
                        <a:pt x="250" y="688"/>
                      </a:lnTo>
                      <a:lnTo>
                        <a:pt x="250" y="688"/>
                      </a:lnTo>
                      <a:lnTo>
                        <a:pt x="248" y="692"/>
                      </a:lnTo>
                      <a:lnTo>
                        <a:pt x="248" y="700"/>
                      </a:lnTo>
                      <a:lnTo>
                        <a:pt x="244" y="705"/>
                      </a:lnTo>
                      <a:lnTo>
                        <a:pt x="244" y="707"/>
                      </a:lnTo>
                      <a:lnTo>
                        <a:pt x="243" y="709"/>
                      </a:lnTo>
                      <a:lnTo>
                        <a:pt x="241" y="709"/>
                      </a:lnTo>
                      <a:lnTo>
                        <a:pt x="239" y="709"/>
                      </a:lnTo>
                      <a:lnTo>
                        <a:pt x="238" y="710"/>
                      </a:lnTo>
                      <a:lnTo>
                        <a:pt x="236" y="710"/>
                      </a:lnTo>
                      <a:lnTo>
                        <a:pt x="236" y="712"/>
                      </a:lnTo>
                      <a:lnTo>
                        <a:pt x="236" y="714"/>
                      </a:lnTo>
                      <a:lnTo>
                        <a:pt x="234" y="714"/>
                      </a:lnTo>
                      <a:lnTo>
                        <a:pt x="231" y="714"/>
                      </a:lnTo>
                      <a:lnTo>
                        <a:pt x="229" y="715"/>
                      </a:lnTo>
                      <a:lnTo>
                        <a:pt x="228" y="717"/>
                      </a:lnTo>
                      <a:lnTo>
                        <a:pt x="224" y="719"/>
                      </a:lnTo>
                      <a:lnTo>
                        <a:pt x="224" y="720"/>
                      </a:lnTo>
                      <a:lnTo>
                        <a:pt x="222" y="720"/>
                      </a:lnTo>
                      <a:lnTo>
                        <a:pt x="221" y="720"/>
                      </a:lnTo>
                      <a:lnTo>
                        <a:pt x="221" y="720"/>
                      </a:lnTo>
                      <a:lnTo>
                        <a:pt x="217" y="722"/>
                      </a:lnTo>
                      <a:lnTo>
                        <a:pt x="217" y="724"/>
                      </a:lnTo>
                      <a:lnTo>
                        <a:pt x="216" y="724"/>
                      </a:lnTo>
                      <a:lnTo>
                        <a:pt x="211" y="724"/>
                      </a:lnTo>
                      <a:lnTo>
                        <a:pt x="209" y="726"/>
                      </a:lnTo>
                      <a:lnTo>
                        <a:pt x="209" y="726"/>
                      </a:lnTo>
                      <a:lnTo>
                        <a:pt x="209" y="726"/>
                      </a:lnTo>
                      <a:lnTo>
                        <a:pt x="207" y="727"/>
                      </a:lnTo>
                      <a:lnTo>
                        <a:pt x="192" y="731"/>
                      </a:lnTo>
                      <a:lnTo>
                        <a:pt x="182" y="731"/>
                      </a:lnTo>
                      <a:lnTo>
                        <a:pt x="171" y="731"/>
                      </a:lnTo>
                      <a:lnTo>
                        <a:pt x="171" y="731"/>
                      </a:lnTo>
                      <a:lnTo>
                        <a:pt x="168" y="727"/>
                      </a:lnTo>
                      <a:lnTo>
                        <a:pt x="166" y="724"/>
                      </a:lnTo>
                      <a:lnTo>
                        <a:pt x="165" y="722"/>
                      </a:lnTo>
                      <a:lnTo>
                        <a:pt x="156" y="720"/>
                      </a:lnTo>
                      <a:lnTo>
                        <a:pt x="156" y="719"/>
                      </a:lnTo>
                      <a:lnTo>
                        <a:pt x="155" y="719"/>
                      </a:lnTo>
                      <a:lnTo>
                        <a:pt x="153" y="719"/>
                      </a:lnTo>
                      <a:lnTo>
                        <a:pt x="146" y="717"/>
                      </a:lnTo>
                      <a:lnTo>
                        <a:pt x="143" y="715"/>
                      </a:lnTo>
                      <a:lnTo>
                        <a:pt x="141" y="715"/>
                      </a:lnTo>
                      <a:lnTo>
                        <a:pt x="139" y="714"/>
                      </a:lnTo>
                      <a:lnTo>
                        <a:pt x="134" y="710"/>
                      </a:lnTo>
                      <a:lnTo>
                        <a:pt x="131" y="707"/>
                      </a:lnTo>
                      <a:lnTo>
                        <a:pt x="131" y="707"/>
                      </a:lnTo>
                      <a:lnTo>
                        <a:pt x="129" y="705"/>
                      </a:lnTo>
                      <a:lnTo>
                        <a:pt x="126" y="703"/>
                      </a:lnTo>
                      <a:lnTo>
                        <a:pt x="124" y="702"/>
                      </a:lnTo>
                      <a:lnTo>
                        <a:pt x="124" y="702"/>
                      </a:lnTo>
                      <a:lnTo>
                        <a:pt x="121" y="702"/>
                      </a:lnTo>
                      <a:lnTo>
                        <a:pt x="112" y="700"/>
                      </a:lnTo>
                      <a:lnTo>
                        <a:pt x="109" y="700"/>
                      </a:lnTo>
                      <a:lnTo>
                        <a:pt x="105" y="697"/>
                      </a:lnTo>
                      <a:lnTo>
                        <a:pt x="104" y="693"/>
                      </a:lnTo>
                      <a:lnTo>
                        <a:pt x="100" y="686"/>
                      </a:lnTo>
                      <a:lnTo>
                        <a:pt x="98" y="685"/>
                      </a:lnTo>
                      <a:lnTo>
                        <a:pt x="97" y="680"/>
                      </a:lnTo>
                      <a:lnTo>
                        <a:pt x="97" y="675"/>
                      </a:lnTo>
                      <a:lnTo>
                        <a:pt x="98" y="673"/>
                      </a:lnTo>
                      <a:lnTo>
                        <a:pt x="93" y="669"/>
                      </a:lnTo>
                      <a:lnTo>
                        <a:pt x="90" y="668"/>
                      </a:lnTo>
                      <a:lnTo>
                        <a:pt x="88" y="663"/>
                      </a:lnTo>
                      <a:lnTo>
                        <a:pt x="87" y="661"/>
                      </a:lnTo>
                      <a:lnTo>
                        <a:pt x="83" y="659"/>
                      </a:lnTo>
                      <a:lnTo>
                        <a:pt x="75" y="659"/>
                      </a:lnTo>
                      <a:lnTo>
                        <a:pt x="71" y="658"/>
                      </a:lnTo>
                      <a:lnTo>
                        <a:pt x="68" y="656"/>
                      </a:lnTo>
                      <a:lnTo>
                        <a:pt x="65" y="656"/>
                      </a:lnTo>
                      <a:lnTo>
                        <a:pt x="63" y="656"/>
                      </a:lnTo>
                      <a:lnTo>
                        <a:pt x="61" y="654"/>
                      </a:lnTo>
                      <a:lnTo>
                        <a:pt x="59" y="654"/>
                      </a:lnTo>
                      <a:lnTo>
                        <a:pt x="58" y="653"/>
                      </a:lnTo>
                      <a:lnTo>
                        <a:pt x="56" y="651"/>
                      </a:lnTo>
                      <a:lnTo>
                        <a:pt x="54" y="651"/>
                      </a:lnTo>
                      <a:lnTo>
                        <a:pt x="46" y="651"/>
                      </a:lnTo>
                      <a:lnTo>
                        <a:pt x="42" y="653"/>
                      </a:lnTo>
                      <a:lnTo>
                        <a:pt x="37" y="651"/>
                      </a:lnTo>
                      <a:lnTo>
                        <a:pt x="34" y="649"/>
                      </a:lnTo>
                      <a:lnTo>
                        <a:pt x="32" y="647"/>
                      </a:lnTo>
                      <a:lnTo>
                        <a:pt x="25" y="647"/>
                      </a:lnTo>
                      <a:lnTo>
                        <a:pt x="24" y="647"/>
                      </a:lnTo>
                      <a:lnTo>
                        <a:pt x="24" y="647"/>
                      </a:lnTo>
                      <a:lnTo>
                        <a:pt x="24" y="646"/>
                      </a:lnTo>
                      <a:lnTo>
                        <a:pt x="22" y="646"/>
                      </a:lnTo>
                      <a:lnTo>
                        <a:pt x="22" y="646"/>
                      </a:lnTo>
                      <a:lnTo>
                        <a:pt x="20" y="646"/>
                      </a:lnTo>
                      <a:lnTo>
                        <a:pt x="19" y="644"/>
                      </a:lnTo>
                      <a:lnTo>
                        <a:pt x="15" y="644"/>
                      </a:lnTo>
                      <a:lnTo>
                        <a:pt x="12" y="642"/>
                      </a:lnTo>
                      <a:lnTo>
                        <a:pt x="8" y="637"/>
                      </a:lnTo>
                      <a:lnTo>
                        <a:pt x="5" y="636"/>
                      </a:lnTo>
                      <a:lnTo>
                        <a:pt x="0" y="630"/>
                      </a:lnTo>
                      <a:lnTo>
                        <a:pt x="0" y="630"/>
                      </a:lnTo>
                      <a:lnTo>
                        <a:pt x="0" y="1444"/>
                      </a:lnTo>
                      <a:lnTo>
                        <a:pt x="258" y="1444"/>
                      </a:lnTo>
                      <a:lnTo>
                        <a:pt x="258" y="1704"/>
                      </a:lnTo>
                      <a:lnTo>
                        <a:pt x="944" y="1704"/>
                      </a:lnTo>
                      <a:lnTo>
                        <a:pt x="944" y="1704"/>
                      </a:lnTo>
                      <a:lnTo>
                        <a:pt x="946" y="1700"/>
                      </a:lnTo>
                      <a:lnTo>
                        <a:pt x="949" y="1700"/>
                      </a:lnTo>
                      <a:lnTo>
                        <a:pt x="951" y="1699"/>
                      </a:lnTo>
                      <a:lnTo>
                        <a:pt x="953" y="1697"/>
                      </a:lnTo>
                      <a:lnTo>
                        <a:pt x="953" y="1695"/>
                      </a:lnTo>
                      <a:lnTo>
                        <a:pt x="954" y="1692"/>
                      </a:lnTo>
                      <a:lnTo>
                        <a:pt x="954" y="1690"/>
                      </a:lnTo>
                      <a:lnTo>
                        <a:pt x="956" y="1688"/>
                      </a:lnTo>
                      <a:lnTo>
                        <a:pt x="958" y="1688"/>
                      </a:lnTo>
                      <a:lnTo>
                        <a:pt x="959" y="1688"/>
                      </a:lnTo>
                      <a:lnTo>
                        <a:pt x="961" y="1687"/>
                      </a:lnTo>
                      <a:lnTo>
                        <a:pt x="963" y="1687"/>
                      </a:lnTo>
                      <a:lnTo>
                        <a:pt x="964" y="1685"/>
                      </a:lnTo>
                      <a:lnTo>
                        <a:pt x="964" y="1685"/>
                      </a:lnTo>
                      <a:lnTo>
                        <a:pt x="964" y="1683"/>
                      </a:lnTo>
                      <a:lnTo>
                        <a:pt x="966" y="1683"/>
                      </a:lnTo>
                      <a:lnTo>
                        <a:pt x="968" y="1682"/>
                      </a:lnTo>
                      <a:lnTo>
                        <a:pt x="970" y="1682"/>
                      </a:lnTo>
                      <a:lnTo>
                        <a:pt x="970" y="1680"/>
                      </a:lnTo>
                      <a:lnTo>
                        <a:pt x="970" y="1680"/>
                      </a:lnTo>
                      <a:lnTo>
                        <a:pt x="980" y="1676"/>
                      </a:lnTo>
                      <a:lnTo>
                        <a:pt x="981" y="1676"/>
                      </a:lnTo>
                      <a:lnTo>
                        <a:pt x="983" y="1675"/>
                      </a:lnTo>
                      <a:lnTo>
                        <a:pt x="983" y="1673"/>
                      </a:lnTo>
                      <a:lnTo>
                        <a:pt x="987" y="1668"/>
                      </a:lnTo>
                      <a:lnTo>
                        <a:pt x="988" y="1666"/>
                      </a:lnTo>
                      <a:lnTo>
                        <a:pt x="997" y="1666"/>
                      </a:lnTo>
                      <a:lnTo>
                        <a:pt x="998" y="1666"/>
                      </a:lnTo>
                      <a:lnTo>
                        <a:pt x="998" y="1666"/>
                      </a:lnTo>
                      <a:lnTo>
                        <a:pt x="1000" y="1668"/>
                      </a:lnTo>
                      <a:lnTo>
                        <a:pt x="1000" y="1670"/>
                      </a:lnTo>
                      <a:lnTo>
                        <a:pt x="1002" y="1670"/>
                      </a:lnTo>
                      <a:lnTo>
                        <a:pt x="1005" y="1670"/>
                      </a:lnTo>
                      <a:lnTo>
                        <a:pt x="1005" y="1670"/>
                      </a:lnTo>
                      <a:lnTo>
                        <a:pt x="1007" y="1671"/>
                      </a:lnTo>
                      <a:lnTo>
                        <a:pt x="1009" y="1670"/>
                      </a:lnTo>
                      <a:lnTo>
                        <a:pt x="1010" y="1670"/>
                      </a:lnTo>
                      <a:lnTo>
                        <a:pt x="1012" y="1670"/>
                      </a:lnTo>
                      <a:lnTo>
                        <a:pt x="1022" y="1668"/>
                      </a:lnTo>
                      <a:lnTo>
                        <a:pt x="1024" y="1670"/>
                      </a:lnTo>
                      <a:lnTo>
                        <a:pt x="1029" y="1668"/>
                      </a:lnTo>
                      <a:lnTo>
                        <a:pt x="1031" y="1668"/>
                      </a:lnTo>
                      <a:lnTo>
                        <a:pt x="1032" y="1668"/>
                      </a:lnTo>
                      <a:lnTo>
                        <a:pt x="1034" y="1668"/>
                      </a:lnTo>
                      <a:lnTo>
                        <a:pt x="1037" y="1666"/>
                      </a:lnTo>
                      <a:lnTo>
                        <a:pt x="1041" y="1666"/>
                      </a:lnTo>
                      <a:lnTo>
                        <a:pt x="1046" y="1665"/>
                      </a:lnTo>
                      <a:lnTo>
                        <a:pt x="1048" y="1665"/>
                      </a:lnTo>
                      <a:lnTo>
                        <a:pt x="1053" y="1665"/>
                      </a:lnTo>
                      <a:lnTo>
                        <a:pt x="1054" y="1665"/>
                      </a:lnTo>
                      <a:lnTo>
                        <a:pt x="1056" y="1663"/>
                      </a:lnTo>
                      <a:lnTo>
                        <a:pt x="1058" y="1663"/>
                      </a:lnTo>
                      <a:lnTo>
                        <a:pt x="1061" y="1663"/>
                      </a:lnTo>
                      <a:lnTo>
                        <a:pt x="1063" y="1666"/>
                      </a:lnTo>
                      <a:lnTo>
                        <a:pt x="1068" y="1671"/>
                      </a:lnTo>
                      <a:lnTo>
                        <a:pt x="1071" y="1673"/>
                      </a:lnTo>
                      <a:lnTo>
                        <a:pt x="1075" y="1673"/>
                      </a:lnTo>
                      <a:lnTo>
                        <a:pt x="1087" y="1673"/>
                      </a:lnTo>
                      <a:lnTo>
                        <a:pt x="1090" y="1673"/>
                      </a:lnTo>
                      <a:lnTo>
                        <a:pt x="1097" y="1671"/>
                      </a:lnTo>
                      <a:lnTo>
                        <a:pt x="1100" y="1671"/>
                      </a:lnTo>
                      <a:lnTo>
                        <a:pt x="1104" y="1673"/>
                      </a:lnTo>
                      <a:lnTo>
                        <a:pt x="1107" y="1675"/>
                      </a:lnTo>
                      <a:lnTo>
                        <a:pt x="1109" y="1675"/>
                      </a:lnTo>
                      <a:lnTo>
                        <a:pt x="1114" y="1676"/>
                      </a:lnTo>
                      <a:lnTo>
                        <a:pt x="1114" y="1676"/>
                      </a:lnTo>
                      <a:lnTo>
                        <a:pt x="1116" y="1678"/>
                      </a:lnTo>
                      <a:lnTo>
                        <a:pt x="1117" y="1680"/>
                      </a:lnTo>
                      <a:lnTo>
                        <a:pt x="1119" y="1680"/>
                      </a:lnTo>
                      <a:lnTo>
                        <a:pt x="1121" y="1680"/>
                      </a:lnTo>
                      <a:lnTo>
                        <a:pt x="1122" y="1680"/>
                      </a:lnTo>
                      <a:lnTo>
                        <a:pt x="1124" y="1682"/>
                      </a:lnTo>
                      <a:lnTo>
                        <a:pt x="1124" y="1685"/>
                      </a:lnTo>
                      <a:lnTo>
                        <a:pt x="1124" y="1687"/>
                      </a:lnTo>
                      <a:lnTo>
                        <a:pt x="1124" y="1688"/>
                      </a:lnTo>
                      <a:lnTo>
                        <a:pt x="1126" y="1688"/>
                      </a:lnTo>
                      <a:lnTo>
                        <a:pt x="1127" y="1688"/>
                      </a:lnTo>
                      <a:lnTo>
                        <a:pt x="1131" y="1690"/>
                      </a:lnTo>
                      <a:lnTo>
                        <a:pt x="1133" y="1690"/>
                      </a:lnTo>
                      <a:lnTo>
                        <a:pt x="1134" y="1690"/>
                      </a:lnTo>
                      <a:lnTo>
                        <a:pt x="1138" y="1693"/>
                      </a:lnTo>
                      <a:lnTo>
                        <a:pt x="1143" y="1697"/>
                      </a:lnTo>
                      <a:lnTo>
                        <a:pt x="1144" y="1702"/>
                      </a:lnTo>
                      <a:lnTo>
                        <a:pt x="1146" y="1704"/>
                      </a:lnTo>
                      <a:lnTo>
                        <a:pt x="1144" y="1704"/>
                      </a:lnTo>
                      <a:lnTo>
                        <a:pt x="1144" y="1704"/>
                      </a:lnTo>
                      <a:lnTo>
                        <a:pt x="1144" y="1705"/>
                      </a:lnTo>
                      <a:lnTo>
                        <a:pt x="1146" y="1705"/>
                      </a:lnTo>
                      <a:lnTo>
                        <a:pt x="1146" y="1709"/>
                      </a:lnTo>
                      <a:lnTo>
                        <a:pt x="1146" y="1712"/>
                      </a:lnTo>
                      <a:lnTo>
                        <a:pt x="1146" y="1712"/>
                      </a:lnTo>
                      <a:lnTo>
                        <a:pt x="1148" y="1712"/>
                      </a:lnTo>
                      <a:lnTo>
                        <a:pt x="1148" y="1714"/>
                      </a:lnTo>
                      <a:lnTo>
                        <a:pt x="1148" y="1716"/>
                      </a:lnTo>
                      <a:lnTo>
                        <a:pt x="1148" y="1716"/>
                      </a:lnTo>
                      <a:lnTo>
                        <a:pt x="1150" y="1717"/>
                      </a:lnTo>
                      <a:lnTo>
                        <a:pt x="1151" y="1717"/>
                      </a:lnTo>
                      <a:lnTo>
                        <a:pt x="1151" y="1717"/>
                      </a:lnTo>
                      <a:lnTo>
                        <a:pt x="1153" y="1717"/>
                      </a:lnTo>
                      <a:lnTo>
                        <a:pt x="1155" y="1716"/>
                      </a:lnTo>
                      <a:lnTo>
                        <a:pt x="1155" y="1716"/>
                      </a:lnTo>
                      <a:lnTo>
                        <a:pt x="1156" y="1716"/>
                      </a:lnTo>
                      <a:lnTo>
                        <a:pt x="1156" y="1714"/>
                      </a:lnTo>
                      <a:lnTo>
                        <a:pt x="1158" y="1714"/>
                      </a:lnTo>
                      <a:lnTo>
                        <a:pt x="1158" y="1714"/>
                      </a:lnTo>
                      <a:lnTo>
                        <a:pt x="1160" y="1712"/>
                      </a:lnTo>
                      <a:lnTo>
                        <a:pt x="1160" y="1710"/>
                      </a:lnTo>
                      <a:lnTo>
                        <a:pt x="1161" y="1710"/>
                      </a:lnTo>
                      <a:lnTo>
                        <a:pt x="1163" y="1709"/>
                      </a:lnTo>
                      <a:lnTo>
                        <a:pt x="1163" y="1709"/>
                      </a:lnTo>
                      <a:lnTo>
                        <a:pt x="1163" y="1707"/>
                      </a:lnTo>
                      <a:lnTo>
                        <a:pt x="1163" y="1705"/>
                      </a:lnTo>
                      <a:lnTo>
                        <a:pt x="1165" y="1704"/>
                      </a:lnTo>
                      <a:lnTo>
                        <a:pt x="1167" y="1700"/>
                      </a:lnTo>
                      <a:lnTo>
                        <a:pt x="1167" y="1699"/>
                      </a:lnTo>
                      <a:lnTo>
                        <a:pt x="1167" y="1699"/>
                      </a:lnTo>
                      <a:lnTo>
                        <a:pt x="1167" y="1699"/>
                      </a:lnTo>
                      <a:lnTo>
                        <a:pt x="1168" y="1699"/>
                      </a:lnTo>
                      <a:lnTo>
                        <a:pt x="1168" y="1699"/>
                      </a:lnTo>
                      <a:lnTo>
                        <a:pt x="1170" y="1699"/>
                      </a:lnTo>
                      <a:lnTo>
                        <a:pt x="1170" y="1699"/>
                      </a:lnTo>
                      <a:lnTo>
                        <a:pt x="1172" y="1697"/>
                      </a:lnTo>
                      <a:lnTo>
                        <a:pt x="1172" y="1697"/>
                      </a:lnTo>
                      <a:lnTo>
                        <a:pt x="1173" y="1697"/>
                      </a:lnTo>
                      <a:lnTo>
                        <a:pt x="1173" y="1697"/>
                      </a:lnTo>
                      <a:lnTo>
                        <a:pt x="1175" y="1697"/>
                      </a:lnTo>
                      <a:lnTo>
                        <a:pt x="1175" y="1697"/>
                      </a:lnTo>
                      <a:lnTo>
                        <a:pt x="1177" y="1695"/>
                      </a:lnTo>
                      <a:lnTo>
                        <a:pt x="1178" y="1693"/>
                      </a:lnTo>
                      <a:lnTo>
                        <a:pt x="1180" y="1693"/>
                      </a:lnTo>
                      <a:lnTo>
                        <a:pt x="1180" y="1693"/>
                      </a:lnTo>
                      <a:lnTo>
                        <a:pt x="1182" y="1693"/>
                      </a:lnTo>
                      <a:lnTo>
                        <a:pt x="1182" y="1693"/>
                      </a:lnTo>
                      <a:lnTo>
                        <a:pt x="1185" y="1699"/>
                      </a:lnTo>
                      <a:lnTo>
                        <a:pt x="1185" y="1699"/>
                      </a:lnTo>
                      <a:lnTo>
                        <a:pt x="1185" y="1699"/>
                      </a:lnTo>
                      <a:lnTo>
                        <a:pt x="1185" y="1699"/>
                      </a:lnTo>
                      <a:lnTo>
                        <a:pt x="1187" y="1699"/>
                      </a:lnTo>
                      <a:lnTo>
                        <a:pt x="1187" y="1699"/>
                      </a:lnTo>
                      <a:lnTo>
                        <a:pt x="1189" y="1699"/>
                      </a:lnTo>
                      <a:lnTo>
                        <a:pt x="1189" y="1700"/>
                      </a:lnTo>
                      <a:lnTo>
                        <a:pt x="1189" y="1700"/>
                      </a:lnTo>
                      <a:lnTo>
                        <a:pt x="1189" y="1700"/>
                      </a:lnTo>
                      <a:lnTo>
                        <a:pt x="1190" y="1700"/>
                      </a:lnTo>
                      <a:lnTo>
                        <a:pt x="1190" y="1700"/>
                      </a:lnTo>
                      <a:lnTo>
                        <a:pt x="1190" y="1700"/>
                      </a:lnTo>
                      <a:lnTo>
                        <a:pt x="1192" y="1697"/>
                      </a:lnTo>
                      <a:lnTo>
                        <a:pt x="1192" y="1697"/>
                      </a:lnTo>
                      <a:lnTo>
                        <a:pt x="1192" y="1695"/>
                      </a:lnTo>
                      <a:lnTo>
                        <a:pt x="1192" y="1695"/>
                      </a:lnTo>
                      <a:lnTo>
                        <a:pt x="1194" y="1695"/>
                      </a:lnTo>
                      <a:lnTo>
                        <a:pt x="1194" y="1695"/>
                      </a:lnTo>
                      <a:lnTo>
                        <a:pt x="1194" y="1695"/>
                      </a:lnTo>
                      <a:lnTo>
                        <a:pt x="1195" y="1695"/>
                      </a:lnTo>
                      <a:lnTo>
                        <a:pt x="1199" y="1697"/>
                      </a:lnTo>
                      <a:lnTo>
                        <a:pt x="1199" y="1697"/>
                      </a:lnTo>
                      <a:lnTo>
                        <a:pt x="1199" y="1697"/>
                      </a:lnTo>
                      <a:lnTo>
                        <a:pt x="1199" y="1697"/>
                      </a:lnTo>
                      <a:lnTo>
                        <a:pt x="1202" y="1695"/>
                      </a:lnTo>
                      <a:lnTo>
                        <a:pt x="1202" y="1695"/>
                      </a:lnTo>
                      <a:lnTo>
                        <a:pt x="1204" y="1695"/>
                      </a:lnTo>
                      <a:lnTo>
                        <a:pt x="1204" y="1695"/>
                      </a:lnTo>
                      <a:lnTo>
                        <a:pt x="1206" y="1695"/>
                      </a:lnTo>
                      <a:lnTo>
                        <a:pt x="1206" y="1695"/>
                      </a:lnTo>
                      <a:lnTo>
                        <a:pt x="1206" y="1695"/>
                      </a:lnTo>
                      <a:lnTo>
                        <a:pt x="1206" y="1693"/>
                      </a:lnTo>
                      <a:lnTo>
                        <a:pt x="1206" y="1693"/>
                      </a:lnTo>
                      <a:lnTo>
                        <a:pt x="1207" y="1693"/>
                      </a:lnTo>
                      <a:lnTo>
                        <a:pt x="1207" y="1693"/>
                      </a:lnTo>
                      <a:lnTo>
                        <a:pt x="1207" y="1692"/>
                      </a:lnTo>
                      <a:lnTo>
                        <a:pt x="1207" y="1690"/>
                      </a:lnTo>
                      <a:lnTo>
                        <a:pt x="1207" y="1690"/>
                      </a:lnTo>
                      <a:lnTo>
                        <a:pt x="1209" y="1687"/>
                      </a:lnTo>
                      <a:lnTo>
                        <a:pt x="1209" y="1687"/>
                      </a:lnTo>
                      <a:lnTo>
                        <a:pt x="1209" y="1685"/>
                      </a:lnTo>
                      <a:lnTo>
                        <a:pt x="1209" y="1683"/>
                      </a:lnTo>
                      <a:lnTo>
                        <a:pt x="1209" y="1682"/>
                      </a:lnTo>
                      <a:lnTo>
                        <a:pt x="1209" y="1680"/>
                      </a:lnTo>
                      <a:lnTo>
                        <a:pt x="1209" y="1680"/>
                      </a:lnTo>
                      <a:lnTo>
                        <a:pt x="1209" y="1680"/>
                      </a:lnTo>
                      <a:lnTo>
                        <a:pt x="1211" y="1678"/>
                      </a:lnTo>
                      <a:lnTo>
                        <a:pt x="1211" y="1678"/>
                      </a:lnTo>
                      <a:lnTo>
                        <a:pt x="1211" y="1676"/>
                      </a:lnTo>
                      <a:lnTo>
                        <a:pt x="1211" y="1676"/>
                      </a:lnTo>
                      <a:lnTo>
                        <a:pt x="1211" y="1676"/>
                      </a:lnTo>
                      <a:lnTo>
                        <a:pt x="1207" y="1673"/>
                      </a:lnTo>
                      <a:lnTo>
                        <a:pt x="1206" y="1671"/>
                      </a:lnTo>
                      <a:lnTo>
                        <a:pt x="1206" y="1671"/>
                      </a:lnTo>
                      <a:lnTo>
                        <a:pt x="1206" y="1671"/>
                      </a:lnTo>
                      <a:lnTo>
                        <a:pt x="1204" y="1670"/>
                      </a:lnTo>
                      <a:lnTo>
                        <a:pt x="1204" y="1668"/>
                      </a:lnTo>
                      <a:lnTo>
                        <a:pt x="1204" y="1668"/>
                      </a:lnTo>
                      <a:lnTo>
                        <a:pt x="1200" y="1665"/>
                      </a:lnTo>
                      <a:lnTo>
                        <a:pt x="1202" y="1665"/>
                      </a:lnTo>
                      <a:lnTo>
                        <a:pt x="1202" y="1663"/>
                      </a:lnTo>
                      <a:lnTo>
                        <a:pt x="1202" y="1663"/>
                      </a:lnTo>
                      <a:lnTo>
                        <a:pt x="1202" y="1663"/>
                      </a:lnTo>
                      <a:lnTo>
                        <a:pt x="1202" y="1663"/>
                      </a:lnTo>
                      <a:lnTo>
                        <a:pt x="1204" y="1663"/>
                      </a:lnTo>
                      <a:lnTo>
                        <a:pt x="1204" y="1663"/>
                      </a:lnTo>
                      <a:lnTo>
                        <a:pt x="1206" y="1663"/>
                      </a:lnTo>
                      <a:lnTo>
                        <a:pt x="1206" y="1661"/>
                      </a:lnTo>
                      <a:lnTo>
                        <a:pt x="1207" y="1661"/>
                      </a:lnTo>
                      <a:lnTo>
                        <a:pt x="1209" y="1659"/>
                      </a:lnTo>
                      <a:lnTo>
                        <a:pt x="1209" y="1659"/>
                      </a:lnTo>
                      <a:lnTo>
                        <a:pt x="1219" y="1654"/>
                      </a:lnTo>
                      <a:lnTo>
                        <a:pt x="1219" y="1654"/>
                      </a:lnTo>
                      <a:lnTo>
                        <a:pt x="1221" y="1654"/>
                      </a:lnTo>
                      <a:lnTo>
                        <a:pt x="1224" y="1654"/>
                      </a:lnTo>
                      <a:lnTo>
                        <a:pt x="1224" y="1654"/>
                      </a:lnTo>
                      <a:lnTo>
                        <a:pt x="1224" y="1654"/>
                      </a:lnTo>
                      <a:lnTo>
                        <a:pt x="1226" y="1654"/>
                      </a:lnTo>
                      <a:lnTo>
                        <a:pt x="1226" y="1653"/>
                      </a:lnTo>
                      <a:lnTo>
                        <a:pt x="1228" y="1651"/>
                      </a:lnTo>
                      <a:lnTo>
                        <a:pt x="1229" y="1649"/>
                      </a:lnTo>
                      <a:lnTo>
                        <a:pt x="1231" y="1649"/>
                      </a:lnTo>
                      <a:lnTo>
                        <a:pt x="1231" y="1649"/>
                      </a:lnTo>
                      <a:lnTo>
                        <a:pt x="1236" y="1649"/>
                      </a:lnTo>
                      <a:lnTo>
                        <a:pt x="1238" y="1648"/>
                      </a:lnTo>
                      <a:lnTo>
                        <a:pt x="1240" y="1648"/>
                      </a:lnTo>
                      <a:lnTo>
                        <a:pt x="1240" y="1648"/>
                      </a:lnTo>
                      <a:lnTo>
                        <a:pt x="1240" y="1646"/>
                      </a:lnTo>
                      <a:lnTo>
                        <a:pt x="1241" y="1646"/>
                      </a:lnTo>
                      <a:lnTo>
                        <a:pt x="1241" y="1643"/>
                      </a:lnTo>
                      <a:lnTo>
                        <a:pt x="1243" y="1643"/>
                      </a:lnTo>
                      <a:lnTo>
                        <a:pt x="1243" y="1643"/>
                      </a:lnTo>
                      <a:lnTo>
                        <a:pt x="1246" y="1639"/>
                      </a:lnTo>
                      <a:lnTo>
                        <a:pt x="1246" y="1639"/>
                      </a:lnTo>
                      <a:lnTo>
                        <a:pt x="1248" y="1639"/>
                      </a:lnTo>
                      <a:lnTo>
                        <a:pt x="1248" y="1639"/>
                      </a:lnTo>
                      <a:lnTo>
                        <a:pt x="1248" y="1639"/>
                      </a:lnTo>
                      <a:lnTo>
                        <a:pt x="1250" y="1641"/>
                      </a:lnTo>
                      <a:lnTo>
                        <a:pt x="1251" y="1641"/>
                      </a:lnTo>
                      <a:lnTo>
                        <a:pt x="1251" y="1643"/>
                      </a:lnTo>
                      <a:lnTo>
                        <a:pt x="1251" y="1643"/>
                      </a:lnTo>
                      <a:lnTo>
                        <a:pt x="1251" y="1644"/>
                      </a:lnTo>
                      <a:lnTo>
                        <a:pt x="1251" y="1644"/>
                      </a:lnTo>
                      <a:lnTo>
                        <a:pt x="1251" y="1644"/>
                      </a:lnTo>
                      <a:lnTo>
                        <a:pt x="1251" y="1644"/>
                      </a:lnTo>
                      <a:lnTo>
                        <a:pt x="1253" y="1644"/>
                      </a:lnTo>
                      <a:lnTo>
                        <a:pt x="1253" y="1646"/>
                      </a:lnTo>
                      <a:lnTo>
                        <a:pt x="1255" y="1646"/>
                      </a:lnTo>
                      <a:lnTo>
                        <a:pt x="1255" y="1646"/>
                      </a:lnTo>
                      <a:lnTo>
                        <a:pt x="1256" y="1644"/>
                      </a:lnTo>
                      <a:lnTo>
                        <a:pt x="1256" y="1644"/>
                      </a:lnTo>
                      <a:lnTo>
                        <a:pt x="1256" y="1644"/>
                      </a:lnTo>
                      <a:lnTo>
                        <a:pt x="1256" y="1643"/>
                      </a:lnTo>
                      <a:lnTo>
                        <a:pt x="1256" y="1643"/>
                      </a:lnTo>
                      <a:lnTo>
                        <a:pt x="1256" y="1643"/>
                      </a:lnTo>
                      <a:lnTo>
                        <a:pt x="1258" y="1643"/>
                      </a:lnTo>
                      <a:lnTo>
                        <a:pt x="1258" y="1643"/>
                      </a:lnTo>
                      <a:lnTo>
                        <a:pt x="1258" y="1643"/>
                      </a:lnTo>
                      <a:lnTo>
                        <a:pt x="1260" y="1644"/>
                      </a:lnTo>
                      <a:lnTo>
                        <a:pt x="1262" y="1644"/>
                      </a:lnTo>
                      <a:lnTo>
                        <a:pt x="1270" y="1648"/>
                      </a:lnTo>
                      <a:lnTo>
                        <a:pt x="1270" y="1648"/>
                      </a:lnTo>
                      <a:lnTo>
                        <a:pt x="1270" y="1648"/>
                      </a:lnTo>
                      <a:lnTo>
                        <a:pt x="1272" y="1648"/>
                      </a:lnTo>
                      <a:lnTo>
                        <a:pt x="1273" y="1648"/>
                      </a:lnTo>
                      <a:lnTo>
                        <a:pt x="1275" y="1646"/>
                      </a:lnTo>
                      <a:lnTo>
                        <a:pt x="1277" y="1646"/>
                      </a:lnTo>
                      <a:lnTo>
                        <a:pt x="1277" y="1646"/>
                      </a:lnTo>
                      <a:lnTo>
                        <a:pt x="1279" y="1644"/>
                      </a:lnTo>
                      <a:lnTo>
                        <a:pt x="1279" y="1644"/>
                      </a:lnTo>
                      <a:lnTo>
                        <a:pt x="1279" y="1644"/>
                      </a:lnTo>
                      <a:lnTo>
                        <a:pt x="1282" y="1644"/>
                      </a:lnTo>
                      <a:lnTo>
                        <a:pt x="1284" y="1644"/>
                      </a:lnTo>
                      <a:lnTo>
                        <a:pt x="1285" y="1646"/>
                      </a:lnTo>
                      <a:lnTo>
                        <a:pt x="1285" y="1646"/>
                      </a:lnTo>
                      <a:lnTo>
                        <a:pt x="1290" y="1646"/>
                      </a:lnTo>
                      <a:lnTo>
                        <a:pt x="1292" y="1646"/>
                      </a:lnTo>
                      <a:lnTo>
                        <a:pt x="1292" y="1646"/>
                      </a:lnTo>
                      <a:lnTo>
                        <a:pt x="1297" y="1646"/>
                      </a:lnTo>
                      <a:lnTo>
                        <a:pt x="1297" y="1646"/>
                      </a:lnTo>
                      <a:lnTo>
                        <a:pt x="1297" y="1646"/>
                      </a:lnTo>
                      <a:lnTo>
                        <a:pt x="1299" y="1648"/>
                      </a:lnTo>
                      <a:lnTo>
                        <a:pt x="1299" y="1648"/>
                      </a:lnTo>
                      <a:lnTo>
                        <a:pt x="1301" y="1648"/>
                      </a:lnTo>
                      <a:lnTo>
                        <a:pt x="1301" y="1648"/>
                      </a:lnTo>
                      <a:lnTo>
                        <a:pt x="1302" y="1646"/>
                      </a:lnTo>
                      <a:lnTo>
                        <a:pt x="1304" y="1643"/>
                      </a:lnTo>
                      <a:lnTo>
                        <a:pt x="1306" y="1643"/>
                      </a:lnTo>
                      <a:lnTo>
                        <a:pt x="1306" y="1643"/>
                      </a:lnTo>
                      <a:lnTo>
                        <a:pt x="1306" y="1643"/>
                      </a:lnTo>
                      <a:lnTo>
                        <a:pt x="1306" y="1641"/>
                      </a:lnTo>
                      <a:lnTo>
                        <a:pt x="1306" y="1641"/>
                      </a:lnTo>
                      <a:lnTo>
                        <a:pt x="1307" y="1639"/>
                      </a:lnTo>
                      <a:lnTo>
                        <a:pt x="1309" y="1639"/>
                      </a:lnTo>
                      <a:lnTo>
                        <a:pt x="1311" y="1639"/>
                      </a:lnTo>
                      <a:lnTo>
                        <a:pt x="1318" y="1637"/>
                      </a:lnTo>
                      <a:lnTo>
                        <a:pt x="1319" y="1637"/>
                      </a:lnTo>
                      <a:lnTo>
                        <a:pt x="1321" y="1639"/>
                      </a:lnTo>
                      <a:lnTo>
                        <a:pt x="1324" y="1637"/>
                      </a:lnTo>
                      <a:lnTo>
                        <a:pt x="1331" y="1632"/>
                      </a:lnTo>
                      <a:lnTo>
                        <a:pt x="1335" y="1629"/>
                      </a:lnTo>
                      <a:lnTo>
                        <a:pt x="1335" y="1629"/>
                      </a:lnTo>
                      <a:lnTo>
                        <a:pt x="1333" y="1626"/>
                      </a:lnTo>
                      <a:close/>
                      <a:moveTo>
                        <a:pt x="365" y="124"/>
                      </a:moveTo>
                      <a:lnTo>
                        <a:pt x="363" y="119"/>
                      </a:lnTo>
                      <a:lnTo>
                        <a:pt x="362" y="118"/>
                      </a:lnTo>
                      <a:lnTo>
                        <a:pt x="360" y="118"/>
                      </a:lnTo>
                      <a:lnTo>
                        <a:pt x="360" y="119"/>
                      </a:lnTo>
                      <a:lnTo>
                        <a:pt x="360" y="119"/>
                      </a:lnTo>
                      <a:lnTo>
                        <a:pt x="358" y="119"/>
                      </a:lnTo>
                      <a:lnTo>
                        <a:pt x="358" y="121"/>
                      </a:lnTo>
                      <a:lnTo>
                        <a:pt x="357" y="121"/>
                      </a:lnTo>
                      <a:lnTo>
                        <a:pt x="357" y="121"/>
                      </a:lnTo>
                      <a:lnTo>
                        <a:pt x="357" y="121"/>
                      </a:lnTo>
                      <a:lnTo>
                        <a:pt x="355" y="121"/>
                      </a:lnTo>
                      <a:lnTo>
                        <a:pt x="355" y="123"/>
                      </a:lnTo>
                      <a:lnTo>
                        <a:pt x="355" y="123"/>
                      </a:lnTo>
                      <a:lnTo>
                        <a:pt x="353" y="123"/>
                      </a:lnTo>
                      <a:lnTo>
                        <a:pt x="353" y="126"/>
                      </a:lnTo>
                      <a:lnTo>
                        <a:pt x="355" y="128"/>
                      </a:lnTo>
                      <a:lnTo>
                        <a:pt x="355" y="129"/>
                      </a:lnTo>
                      <a:lnTo>
                        <a:pt x="357" y="131"/>
                      </a:lnTo>
                      <a:lnTo>
                        <a:pt x="357" y="131"/>
                      </a:lnTo>
                      <a:lnTo>
                        <a:pt x="360" y="133"/>
                      </a:lnTo>
                      <a:lnTo>
                        <a:pt x="360" y="131"/>
                      </a:lnTo>
                      <a:lnTo>
                        <a:pt x="360" y="131"/>
                      </a:lnTo>
                      <a:lnTo>
                        <a:pt x="362" y="129"/>
                      </a:lnTo>
                      <a:lnTo>
                        <a:pt x="362" y="129"/>
                      </a:lnTo>
                      <a:lnTo>
                        <a:pt x="363" y="129"/>
                      </a:lnTo>
                      <a:lnTo>
                        <a:pt x="365" y="128"/>
                      </a:lnTo>
                      <a:lnTo>
                        <a:pt x="367" y="128"/>
                      </a:lnTo>
                      <a:lnTo>
                        <a:pt x="367" y="128"/>
                      </a:lnTo>
                      <a:lnTo>
                        <a:pt x="368" y="128"/>
                      </a:lnTo>
                      <a:lnTo>
                        <a:pt x="368" y="128"/>
                      </a:lnTo>
                      <a:lnTo>
                        <a:pt x="368" y="128"/>
                      </a:lnTo>
                      <a:lnTo>
                        <a:pt x="368" y="126"/>
                      </a:lnTo>
                      <a:lnTo>
                        <a:pt x="365" y="124"/>
                      </a:lnTo>
                      <a:close/>
                      <a:moveTo>
                        <a:pt x="696" y="776"/>
                      </a:moveTo>
                      <a:lnTo>
                        <a:pt x="696" y="778"/>
                      </a:lnTo>
                      <a:lnTo>
                        <a:pt x="696" y="780"/>
                      </a:lnTo>
                      <a:lnTo>
                        <a:pt x="698" y="780"/>
                      </a:lnTo>
                      <a:lnTo>
                        <a:pt x="698" y="782"/>
                      </a:lnTo>
                      <a:lnTo>
                        <a:pt x="703" y="783"/>
                      </a:lnTo>
                      <a:lnTo>
                        <a:pt x="703" y="785"/>
                      </a:lnTo>
                      <a:lnTo>
                        <a:pt x="705" y="788"/>
                      </a:lnTo>
                      <a:lnTo>
                        <a:pt x="706" y="788"/>
                      </a:lnTo>
                      <a:lnTo>
                        <a:pt x="706" y="793"/>
                      </a:lnTo>
                      <a:lnTo>
                        <a:pt x="708" y="795"/>
                      </a:lnTo>
                      <a:lnTo>
                        <a:pt x="708" y="797"/>
                      </a:lnTo>
                      <a:lnTo>
                        <a:pt x="711" y="797"/>
                      </a:lnTo>
                      <a:lnTo>
                        <a:pt x="713" y="799"/>
                      </a:lnTo>
                      <a:lnTo>
                        <a:pt x="715" y="797"/>
                      </a:lnTo>
                      <a:lnTo>
                        <a:pt x="717" y="795"/>
                      </a:lnTo>
                      <a:lnTo>
                        <a:pt x="717" y="793"/>
                      </a:lnTo>
                      <a:lnTo>
                        <a:pt x="717" y="792"/>
                      </a:lnTo>
                      <a:lnTo>
                        <a:pt x="718" y="792"/>
                      </a:lnTo>
                      <a:lnTo>
                        <a:pt x="718" y="792"/>
                      </a:lnTo>
                      <a:lnTo>
                        <a:pt x="718" y="790"/>
                      </a:lnTo>
                      <a:lnTo>
                        <a:pt x="718" y="790"/>
                      </a:lnTo>
                      <a:lnTo>
                        <a:pt x="717" y="790"/>
                      </a:lnTo>
                      <a:lnTo>
                        <a:pt x="715" y="788"/>
                      </a:lnTo>
                      <a:lnTo>
                        <a:pt x="717" y="788"/>
                      </a:lnTo>
                      <a:lnTo>
                        <a:pt x="717" y="788"/>
                      </a:lnTo>
                      <a:lnTo>
                        <a:pt x="718" y="788"/>
                      </a:lnTo>
                      <a:lnTo>
                        <a:pt x="718" y="787"/>
                      </a:lnTo>
                      <a:lnTo>
                        <a:pt x="717" y="787"/>
                      </a:lnTo>
                      <a:lnTo>
                        <a:pt x="715" y="787"/>
                      </a:lnTo>
                      <a:lnTo>
                        <a:pt x="715" y="787"/>
                      </a:lnTo>
                      <a:lnTo>
                        <a:pt x="713" y="783"/>
                      </a:lnTo>
                      <a:lnTo>
                        <a:pt x="711" y="782"/>
                      </a:lnTo>
                      <a:lnTo>
                        <a:pt x="711" y="780"/>
                      </a:lnTo>
                      <a:lnTo>
                        <a:pt x="713" y="778"/>
                      </a:lnTo>
                      <a:lnTo>
                        <a:pt x="713" y="776"/>
                      </a:lnTo>
                      <a:lnTo>
                        <a:pt x="715" y="776"/>
                      </a:lnTo>
                      <a:lnTo>
                        <a:pt x="713" y="775"/>
                      </a:lnTo>
                      <a:lnTo>
                        <a:pt x="710" y="775"/>
                      </a:lnTo>
                      <a:lnTo>
                        <a:pt x="708" y="775"/>
                      </a:lnTo>
                      <a:lnTo>
                        <a:pt x="708" y="773"/>
                      </a:lnTo>
                      <a:lnTo>
                        <a:pt x="706" y="775"/>
                      </a:lnTo>
                      <a:lnTo>
                        <a:pt x="708" y="778"/>
                      </a:lnTo>
                      <a:lnTo>
                        <a:pt x="706" y="780"/>
                      </a:lnTo>
                      <a:lnTo>
                        <a:pt x="703" y="778"/>
                      </a:lnTo>
                      <a:lnTo>
                        <a:pt x="698" y="776"/>
                      </a:lnTo>
                      <a:lnTo>
                        <a:pt x="696" y="776"/>
                      </a:lnTo>
                      <a:close/>
                      <a:moveTo>
                        <a:pt x="363" y="79"/>
                      </a:moveTo>
                      <a:lnTo>
                        <a:pt x="362" y="80"/>
                      </a:lnTo>
                      <a:lnTo>
                        <a:pt x="362" y="80"/>
                      </a:lnTo>
                      <a:lnTo>
                        <a:pt x="362" y="82"/>
                      </a:lnTo>
                      <a:lnTo>
                        <a:pt x="362" y="82"/>
                      </a:lnTo>
                      <a:lnTo>
                        <a:pt x="362" y="84"/>
                      </a:lnTo>
                      <a:lnTo>
                        <a:pt x="360" y="84"/>
                      </a:lnTo>
                      <a:lnTo>
                        <a:pt x="360" y="84"/>
                      </a:lnTo>
                      <a:lnTo>
                        <a:pt x="362" y="85"/>
                      </a:lnTo>
                      <a:lnTo>
                        <a:pt x="362" y="87"/>
                      </a:lnTo>
                      <a:lnTo>
                        <a:pt x="363" y="87"/>
                      </a:lnTo>
                      <a:lnTo>
                        <a:pt x="363" y="87"/>
                      </a:lnTo>
                      <a:lnTo>
                        <a:pt x="365" y="87"/>
                      </a:lnTo>
                      <a:lnTo>
                        <a:pt x="367" y="87"/>
                      </a:lnTo>
                      <a:lnTo>
                        <a:pt x="367" y="89"/>
                      </a:lnTo>
                      <a:lnTo>
                        <a:pt x="368" y="89"/>
                      </a:lnTo>
                      <a:lnTo>
                        <a:pt x="372" y="85"/>
                      </a:lnTo>
                      <a:lnTo>
                        <a:pt x="372" y="84"/>
                      </a:lnTo>
                      <a:lnTo>
                        <a:pt x="374" y="84"/>
                      </a:lnTo>
                      <a:lnTo>
                        <a:pt x="372" y="82"/>
                      </a:lnTo>
                      <a:lnTo>
                        <a:pt x="370" y="79"/>
                      </a:lnTo>
                      <a:lnTo>
                        <a:pt x="368" y="79"/>
                      </a:lnTo>
                      <a:lnTo>
                        <a:pt x="365" y="79"/>
                      </a:lnTo>
                      <a:lnTo>
                        <a:pt x="363" y="79"/>
                      </a:lnTo>
                      <a:close/>
                      <a:moveTo>
                        <a:pt x="372" y="119"/>
                      </a:moveTo>
                      <a:lnTo>
                        <a:pt x="372" y="118"/>
                      </a:lnTo>
                      <a:lnTo>
                        <a:pt x="368" y="116"/>
                      </a:lnTo>
                      <a:lnTo>
                        <a:pt x="367" y="116"/>
                      </a:lnTo>
                      <a:lnTo>
                        <a:pt x="365" y="118"/>
                      </a:lnTo>
                      <a:lnTo>
                        <a:pt x="365" y="121"/>
                      </a:lnTo>
                      <a:lnTo>
                        <a:pt x="367" y="121"/>
                      </a:lnTo>
                      <a:lnTo>
                        <a:pt x="370" y="121"/>
                      </a:lnTo>
                      <a:lnTo>
                        <a:pt x="372" y="119"/>
                      </a:lnTo>
                      <a:close/>
                      <a:moveTo>
                        <a:pt x="740" y="821"/>
                      </a:moveTo>
                      <a:lnTo>
                        <a:pt x="742" y="821"/>
                      </a:lnTo>
                      <a:lnTo>
                        <a:pt x="742" y="821"/>
                      </a:lnTo>
                      <a:lnTo>
                        <a:pt x="744" y="822"/>
                      </a:lnTo>
                      <a:lnTo>
                        <a:pt x="744" y="822"/>
                      </a:lnTo>
                      <a:lnTo>
                        <a:pt x="745" y="822"/>
                      </a:lnTo>
                      <a:lnTo>
                        <a:pt x="745" y="821"/>
                      </a:lnTo>
                      <a:lnTo>
                        <a:pt x="747" y="821"/>
                      </a:lnTo>
                      <a:lnTo>
                        <a:pt x="747" y="819"/>
                      </a:lnTo>
                      <a:lnTo>
                        <a:pt x="744" y="821"/>
                      </a:lnTo>
                      <a:lnTo>
                        <a:pt x="742" y="819"/>
                      </a:lnTo>
                      <a:lnTo>
                        <a:pt x="742" y="817"/>
                      </a:lnTo>
                      <a:lnTo>
                        <a:pt x="740" y="816"/>
                      </a:lnTo>
                      <a:lnTo>
                        <a:pt x="740" y="816"/>
                      </a:lnTo>
                      <a:lnTo>
                        <a:pt x="739" y="816"/>
                      </a:lnTo>
                      <a:lnTo>
                        <a:pt x="739" y="814"/>
                      </a:lnTo>
                      <a:lnTo>
                        <a:pt x="739" y="816"/>
                      </a:lnTo>
                      <a:lnTo>
                        <a:pt x="739" y="816"/>
                      </a:lnTo>
                      <a:lnTo>
                        <a:pt x="739" y="817"/>
                      </a:lnTo>
                      <a:lnTo>
                        <a:pt x="737" y="819"/>
                      </a:lnTo>
                      <a:lnTo>
                        <a:pt x="737" y="821"/>
                      </a:lnTo>
                      <a:lnTo>
                        <a:pt x="739" y="821"/>
                      </a:lnTo>
                      <a:lnTo>
                        <a:pt x="740" y="821"/>
                      </a:lnTo>
                      <a:close/>
                      <a:moveTo>
                        <a:pt x="1892" y="853"/>
                      </a:moveTo>
                      <a:lnTo>
                        <a:pt x="1890" y="851"/>
                      </a:lnTo>
                      <a:lnTo>
                        <a:pt x="1888" y="853"/>
                      </a:lnTo>
                      <a:lnTo>
                        <a:pt x="1888" y="858"/>
                      </a:lnTo>
                      <a:lnTo>
                        <a:pt x="1888" y="870"/>
                      </a:lnTo>
                      <a:lnTo>
                        <a:pt x="1888" y="870"/>
                      </a:lnTo>
                      <a:lnTo>
                        <a:pt x="1890" y="870"/>
                      </a:lnTo>
                      <a:lnTo>
                        <a:pt x="1892" y="868"/>
                      </a:lnTo>
                      <a:lnTo>
                        <a:pt x="1892" y="866"/>
                      </a:lnTo>
                      <a:lnTo>
                        <a:pt x="1892" y="863"/>
                      </a:lnTo>
                      <a:lnTo>
                        <a:pt x="1892" y="860"/>
                      </a:lnTo>
                      <a:lnTo>
                        <a:pt x="1892" y="856"/>
                      </a:lnTo>
                      <a:lnTo>
                        <a:pt x="1892" y="853"/>
                      </a:lnTo>
                      <a:close/>
                      <a:moveTo>
                        <a:pt x="397" y="17"/>
                      </a:moveTo>
                      <a:lnTo>
                        <a:pt x="399" y="17"/>
                      </a:lnTo>
                      <a:lnTo>
                        <a:pt x="406" y="17"/>
                      </a:lnTo>
                      <a:lnTo>
                        <a:pt x="408" y="17"/>
                      </a:lnTo>
                      <a:lnTo>
                        <a:pt x="408" y="17"/>
                      </a:lnTo>
                      <a:lnTo>
                        <a:pt x="409" y="16"/>
                      </a:lnTo>
                      <a:lnTo>
                        <a:pt x="409" y="14"/>
                      </a:lnTo>
                      <a:lnTo>
                        <a:pt x="411" y="14"/>
                      </a:lnTo>
                      <a:lnTo>
                        <a:pt x="411" y="12"/>
                      </a:lnTo>
                      <a:lnTo>
                        <a:pt x="409" y="12"/>
                      </a:lnTo>
                      <a:lnTo>
                        <a:pt x="406" y="12"/>
                      </a:lnTo>
                      <a:lnTo>
                        <a:pt x="404" y="12"/>
                      </a:lnTo>
                      <a:lnTo>
                        <a:pt x="401" y="12"/>
                      </a:lnTo>
                      <a:lnTo>
                        <a:pt x="399" y="12"/>
                      </a:lnTo>
                      <a:lnTo>
                        <a:pt x="396" y="14"/>
                      </a:lnTo>
                      <a:lnTo>
                        <a:pt x="396" y="16"/>
                      </a:lnTo>
                      <a:lnTo>
                        <a:pt x="396" y="16"/>
                      </a:lnTo>
                      <a:lnTo>
                        <a:pt x="397" y="17"/>
                      </a:lnTo>
                      <a:close/>
                      <a:moveTo>
                        <a:pt x="363" y="6"/>
                      </a:moveTo>
                      <a:lnTo>
                        <a:pt x="367" y="6"/>
                      </a:lnTo>
                      <a:lnTo>
                        <a:pt x="368" y="6"/>
                      </a:lnTo>
                      <a:lnTo>
                        <a:pt x="368" y="4"/>
                      </a:lnTo>
                      <a:lnTo>
                        <a:pt x="368" y="4"/>
                      </a:lnTo>
                      <a:lnTo>
                        <a:pt x="362" y="0"/>
                      </a:lnTo>
                      <a:lnTo>
                        <a:pt x="358" y="2"/>
                      </a:lnTo>
                      <a:lnTo>
                        <a:pt x="357" y="4"/>
                      </a:lnTo>
                      <a:lnTo>
                        <a:pt x="360" y="6"/>
                      </a:lnTo>
                      <a:lnTo>
                        <a:pt x="363" y="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4763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" name="Freeform 10">
                  <a:extLst>
                    <a:ext uri="{FF2B5EF4-FFF2-40B4-BE49-F238E27FC236}">
                      <a16:creationId xmlns:a16="http://schemas.microsoft.com/office/drawing/2014/main" id="{CDE60F88-A6B4-4CD9-A00B-92300B815AE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208838" y="1120775"/>
                  <a:ext cx="1231900" cy="2054225"/>
                </a:xfrm>
                <a:custGeom>
                  <a:avLst/>
                  <a:gdLst>
                    <a:gd name="T0" fmla="*/ 172 w 776"/>
                    <a:gd name="T1" fmla="*/ 83 h 1294"/>
                    <a:gd name="T2" fmla="*/ 209 w 776"/>
                    <a:gd name="T3" fmla="*/ 24 h 1294"/>
                    <a:gd name="T4" fmla="*/ 178 w 776"/>
                    <a:gd name="T5" fmla="*/ 29 h 1294"/>
                    <a:gd name="T6" fmla="*/ 117 w 776"/>
                    <a:gd name="T7" fmla="*/ 22 h 1294"/>
                    <a:gd name="T8" fmla="*/ 119 w 776"/>
                    <a:gd name="T9" fmla="*/ 44 h 1294"/>
                    <a:gd name="T10" fmla="*/ 672 w 776"/>
                    <a:gd name="T11" fmla="*/ 246 h 1294"/>
                    <a:gd name="T12" fmla="*/ 657 w 776"/>
                    <a:gd name="T13" fmla="*/ 30 h 1294"/>
                    <a:gd name="T14" fmla="*/ 645 w 776"/>
                    <a:gd name="T15" fmla="*/ 41 h 1294"/>
                    <a:gd name="T16" fmla="*/ 688 w 776"/>
                    <a:gd name="T17" fmla="*/ 409 h 1294"/>
                    <a:gd name="T18" fmla="*/ 644 w 776"/>
                    <a:gd name="T19" fmla="*/ 78 h 1294"/>
                    <a:gd name="T20" fmla="*/ 623 w 776"/>
                    <a:gd name="T21" fmla="*/ 59 h 1294"/>
                    <a:gd name="T22" fmla="*/ 294 w 776"/>
                    <a:gd name="T23" fmla="*/ 100 h 1294"/>
                    <a:gd name="T24" fmla="*/ 53 w 776"/>
                    <a:gd name="T25" fmla="*/ 334 h 1294"/>
                    <a:gd name="T26" fmla="*/ 307 w 776"/>
                    <a:gd name="T27" fmla="*/ 3 h 1294"/>
                    <a:gd name="T28" fmla="*/ 382 w 776"/>
                    <a:gd name="T29" fmla="*/ 44 h 1294"/>
                    <a:gd name="T30" fmla="*/ 686 w 776"/>
                    <a:gd name="T31" fmla="*/ 275 h 1294"/>
                    <a:gd name="T32" fmla="*/ 669 w 776"/>
                    <a:gd name="T33" fmla="*/ 261 h 1294"/>
                    <a:gd name="T34" fmla="*/ 666 w 776"/>
                    <a:gd name="T35" fmla="*/ 233 h 1294"/>
                    <a:gd name="T36" fmla="*/ 647 w 776"/>
                    <a:gd name="T37" fmla="*/ 244 h 1294"/>
                    <a:gd name="T38" fmla="*/ 674 w 776"/>
                    <a:gd name="T39" fmla="*/ 285 h 1294"/>
                    <a:gd name="T40" fmla="*/ 615 w 776"/>
                    <a:gd name="T41" fmla="*/ 217 h 1294"/>
                    <a:gd name="T42" fmla="*/ 676 w 776"/>
                    <a:gd name="T43" fmla="*/ 399 h 1294"/>
                    <a:gd name="T44" fmla="*/ 647 w 776"/>
                    <a:gd name="T45" fmla="*/ 402 h 1294"/>
                    <a:gd name="T46" fmla="*/ 613 w 776"/>
                    <a:gd name="T47" fmla="*/ 238 h 1294"/>
                    <a:gd name="T48" fmla="*/ 730 w 776"/>
                    <a:gd name="T49" fmla="*/ 448 h 1294"/>
                    <a:gd name="T50" fmla="*/ 664 w 776"/>
                    <a:gd name="T51" fmla="*/ 421 h 1294"/>
                    <a:gd name="T52" fmla="*/ 579 w 776"/>
                    <a:gd name="T53" fmla="*/ 356 h 1294"/>
                    <a:gd name="T54" fmla="*/ 593 w 776"/>
                    <a:gd name="T55" fmla="*/ 278 h 1294"/>
                    <a:gd name="T56" fmla="*/ 591 w 776"/>
                    <a:gd name="T57" fmla="*/ 224 h 1294"/>
                    <a:gd name="T58" fmla="*/ 608 w 776"/>
                    <a:gd name="T59" fmla="*/ 200 h 1294"/>
                    <a:gd name="T60" fmla="*/ 635 w 776"/>
                    <a:gd name="T61" fmla="*/ 183 h 1294"/>
                    <a:gd name="T62" fmla="*/ 645 w 776"/>
                    <a:gd name="T63" fmla="*/ 173 h 1294"/>
                    <a:gd name="T64" fmla="*/ 650 w 776"/>
                    <a:gd name="T65" fmla="*/ 153 h 1294"/>
                    <a:gd name="T66" fmla="*/ 684 w 776"/>
                    <a:gd name="T67" fmla="*/ 122 h 1294"/>
                    <a:gd name="T68" fmla="*/ 645 w 776"/>
                    <a:gd name="T69" fmla="*/ 86 h 1294"/>
                    <a:gd name="T70" fmla="*/ 635 w 776"/>
                    <a:gd name="T71" fmla="*/ 110 h 1294"/>
                    <a:gd name="T72" fmla="*/ 604 w 776"/>
                    <a:gd name="T73" fmla="*/ 110 h 1294"/>
                    <a:gd name="T74" fmla="*/ 576 w 776"/>
                    <a:gd name="T75" fmla="*/ 107 h 1294"/>
                    <a:gd name="T76" fmla="*/ 579 w 776"/>
                    <a:gd name="T77" fmla="*/ 83 h 1294"/>
                    <a:gd name="T78" fmla="*/ 543 w 776"/>
                    <a:gd name="T79" fmla="*/ 102 h 1294"/>
                    <a:gd name="T80" fmla="*/ 504 w 776"/>
                    <a:gd name="T81" fmla="*/ 98 h 1294"/>
                    <a:gd name="T82" fmla="*/ 447 w 776"/>
                    <a:gd name="T83" fmla="*/ 88 h 1294"/>
                    <a:gd name="T84" fmla="*/ 423 w 776"/>
                    <a:gd name="T85" fmla="*/ 66 h 1294"/>
                    <a:gd name="T86" fmla="*/ 379 w 776"/>
                    <a:gd name="T87" fmla="*/ 68 h 1294"/>
                    <a:gd name="T88" fmla="*/ 340 w 776"/>
                    <a:gd name="T89" fmla="*/ 32 h 1294"/>
                    <a:gd name="T90" fmla="*/ 302 w 776"/>
                    <a:gd name="T91" fmla="*/ 27 h 1294"/>
                    <a:gd name="T92" fmla="*/ 275 w 776"/>
                    <a:gd name="T93" fmla="*/ 25 h 1294"/>
                    <a:gd name="T94" fmla="*/ 265 w 776"/>
                    <a:gd name="T95" fmla="*/ 19 h 1294"/>
                    <a:gd name="T96" fmla="*/ 243 w 776"/>
                    <a:gd name="T97" fmla="*/ 30 h 1294"/>
                    <a:gd name="T98" fmla="*/ 277 w 776"/>
                    <a:gd name="T99" fmla="*/ 42 h 1294"/>
                    <a:gd name="T100" fmla="*/ 321 w 776"/>
                    <a:gd name="T101" fmla="*/ 100 h 1294"/>
                    <a:gd name="T102" fmla="*/ 273 w 776"/>
                    <a:gd name="T103" fmla="*/ 109 h 1294"/>
                    <a:gd name="T104" fmla="*/ 195 w 776"/>
                    <a:gd name="T105" fmla="*/ 97 h 1294"/>
                    <a:gd name="T106" fmla="*/ 163 w 776"/>
                    <a:gd name="T107" fmla="*/ 119 h 1294"/>
                    <a:gd name="T108" fmla="*/ 155 w 776"/>
                    <a:gd name="T109" fmla="*/ 137 h 1294"/>
                    <a:gd name="T110" fmla="*/ 139 w 776"/>
                    <a:gd name="T111" fmla="*/ 148 h 1294"/>
                    <a:gd name="T112" fmla="*/ 117 w 776"/>
                    <a:gd name="T113" fmla="*/ 153 h 1294"/>
                    <a:gd name="T114" fmla="*/ 97 w 776"/>
                    <a:gd name="T115" fmla="*/ 214 h 1294"/>
                    <a:gd name="T116" fmla="*/ 54 w 776"/>
                    <a:gd name="T117" fmla="*/ 265 h 1294"/>
                    <a:gd name="T118" fmla="*/ 39 w 776"/>
                    <a:gd name="T119" fmla="*/ 304 h 1294"/>
                    <a:gd name="T120" fmla="*/ 85 w 776"/>
                    <a:gd name="T121" fmla="*/ 324 h 1294"/>
                    <a:gd name="T122" fmla="*/ 51 w 776"/>
                    <a:gd name="T123" fmla="*/ 362 h 1294"/>
                    <a:gd name="T124" fmla="*/ 15 w 776"/>
                    <a:gd name="T125" fmla="*/ 351 h 1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76" h="1294">
                      <a:moveTo>
                        <a:pt x="119" y="25"/>
                      </a:moveTo>
                      <a:lnTo>
                        <a:pt x="121" y="29"/>
                      </a:lnTo>
                      <a:lnTo>
                        <a:pt x="121" y="29"/>
                      </a:lnTo>
                      <a:lnTo>
                        <a:pt x="121" y="30"/>
                      </a:lnTo>
                      <a:lnTo>
                        <a:pt x="121" y="30"/>
                      </a:lnTo>
                      <a:lnTo>
                        <a:pt x="121" y="32"/>
                      </a:lnTo>
                      <a:lnTo>
                        <a:pt x="121" y="32"/>
                      </a:lnTo>
                      <a:lnTo>
                        <a:pt x="121" y="32"/>
                      </a:lnTo>
                      <a:lnTo>
                        <a:pt x="121" y="32"/>
                      </a:lnTo>
                      <a:lnTo>
                        <a:pt x="121" y="34"/>
                      </a:lnTo>
                      <a:lnTo>
                        <a:pt x="122" y="36"/>
                      </a:lnTo>
                      <a:lnTo>
                        <a:pt x="124" y="44"/>
                      </a:lnTo>
                      <a:lnTo>
                        <a:pt x="124" y="46"/>
                      </a:lnTo>
                      <a:lnTo>
                        <a:pt x="126" y="49"/>
                      </a:lnTo>
                      <a:lnTo>
                        <a:pt x="126" y="49"/>
                      </a:lnTo>
                      <a:lnTo>
                        <a:pt x="127" y="49"/>
                      </a:lnTo>
                      <a:lnTo>
                        <a:pt x="127" y="49"/>
                      </a:lnTo>
                      <a:lnTo>
                        <a:pt x="129" y="51"/>
                      </a:lnTo>
                      <a:lnTo>
                        <a:pt x="129" y="58"/>
                      </a:lnTo>
                      <a:lnTo>
                        <a:pt x="129" y="59"/>
                      </a:lnTo>
                      <a:lnTo>
                        <a:pt x="131" y="59"/>
                      </a:lnTo>
                      <a:lnTo>
                        <a:pt x="132" y="59"/>
                      </a:lnTo>
                      <a:lnTo>
                        <a:pt x="134" y="61"/>
                      </a:lnTo>
                      <a:lnTo>
                        <a:pt x="134" y="61"/>
                      </a:lnTo>
                      <a:lnTo>
                        <a:pt x="136" y="63"/>
                      </a:lnTo>
                      <a:lnTo>
                        <a:pt x="136" y="63"/>
                      </a:lnTo>
                      <a:lnTo>
                        <a:pt x="139" y="64"/>
                      </a:lnTo>
                      <a:lnTo>
                        <a:pt x="143" y="68"/>
                      </a:lnTo>
                      <a:lnTo>
                        <a:pt x="144" y="68"/>
                      </a:lnTo>
                      <a:lnTo>
                        <a:pt x="144" y="68"/>
                      </a:lnTo>
                      <a:lnTo>
                        <a:pt x="144" y="68"/>
                      </a:lnTo>
                      <a:lnTo>
                        <a:pt x="144" y="69"/>
                      </a:lnTo>
                      <a:lnTo>
                        <a:pt x="144" y="69"/>
                      </a:lnTo>
                      <a:lnTo>
                        <a:pt x="144" y="69"/>
                      </a:lnTo>
                      <a:lnTo>
                        <a:pt x="146" y="71"/>
                      </a:lnTo>
                      <a:lnTo>
                        <a:pt x="148" y="71"/>
                      </a:lnTo>
                      <a:lnTo>
                        <a:pt x="149" y="73"/>
                      </a:lnTo>
                      <a:lnTo>
                        <a:pt x="151" y="73"/>
                      </a:lnTo>
                      <a:lnTo>
                        <a:pt x="151" y="73"/>
                      </a:lnTo>
                      <a:lnTo>
                        <a:pt x="156" y="75"/>
                      </a:lnTo>
                      <a:lnTo>
                        <a:pt x="160" y="76"/>
                      </a:lnTo>
                      <a:lnTo>
                        <a:pt x="163" y="78"/>
                      </a:lnTo>
                      <a:lnTo>
                        <a:pt x="166" y="80"/>
                      </a:lnTo>
                      <a:lnTo>
                        <a:pt x="168" y="83"/>
                      </a:lnTo>
                      <a:lnTo>
                        <a:pt x="170" y="83"/>
                      </a:lnTo>
                      <a:lnTo>
                        <a:pt x="172" y="83"/>
                      </a:lnTo>
                      <a:lnTo>
                        <a:pt x="182" y="75"/>
                      </a:lnTo>
                      <a:lnTo>
                        <a:pt x="190" y="69"/>
                      </a:lnTo>
                      <a:lnTo>
                        <a:pt x="190" y="69"/>
                      </a:lnTo>
                      <a:lnTo>
                        <a:pt x="190" y="68"/>
                      </a:lnTo>
                      <a:lnTo>
                        <a:pt x="192" y="66"/>
                      </a:lnTo>
                      <a:lnTo>
                        <a:pt x="195" y="66"/>
                      </a:lnTo>
                      <a:lnTo>
                        <a:pt x="195" y="66"/>
                      </a:lnTo>
                      <a:lnTo>
                        <a:pt x="197" y="66"/>
                      </a:lnTo>
                      <a:lnTo>
                        <a:pt x="197" y="64"/>
                      </a:lnTo>
                      <a:lnTo>
                        <a:pt x="199" y="63"/>
                      </a:lnTo>
                      <a:lnTo>
                        <a:pt x="200" y="61"/>
                      </a:lnTo>
                      <a:lnTo>
                        <a:pt x="205" y="53"/>
                      </a:lnTo>
                      <a:lnTo>
                        <a:pt x="205" y="53"/>
                      </a:lnTo>
                      <a:lnTo>
                        <a:pt x="207" y="53"/>
                      </a:lnTo>
                      <a:lnTo>
                        <a:pt x="209" y="54"/>
                      </a:lnTo>
                      <a:lnTo>
                        <a:pt x="209" y="54"/>
                      </a:lnTo>
                      <a:lnTo>
                        <a:pt x="211" y="54"/>
                      </a:lnTo>
                      <a:lnTo>
                        <a:pt x="212" y="56"/>
                      </a:lnTo>
                      <a:lnTo>
                        <a:pt x="214" y="54"/>
                      </a:lnTo>
                      <a:lnTo>
                        <a:pt x="212" y="53"/>
                      </a:lnTo>
                      <a:lnTo>
                        <a:pt x="212" y="53"/>
                      </a:lnTo>
                      <a:lnTo>
                        <a:pt x="212" y="51"/>
                      </a:lnTo>
                      <a:lnTo>
                        <a:pt x="212" y="47"/>
                      </a:lnTo>
                      <a:lnTo>
                        <a:pt x="212" y="46"/>
                      </a:lnTo>
                      <a:lnTo>
                        <a:pt x="214" y="44"/>
                      </a:lnTo>
                      <a:lnTo>
                        <a:pt x="216" y="44"/>
                      </a:lnTo>
                      <a:lnTo>
                        <a:pt x="217" y="44"/>
                      </a:lnTo>
                      <a:lnTo>
                        <a:pt x="217" y="44"/>
                      </a:lnTo>
                      <a:lnTo>
                        <a:pt x="219" y="42"/>
                      </a:lnTo>
                      <a:lnTo>
                        <a:pt x="219" y="41"/>
                      </a:lnTo>
                      <a:lnTo>
                        <a:pt x="219" y="39"/>
                      </a:lnTo>
                      <a:lnTo>
                        <a:pt x="219" y="37"/>
                      </a:lnTo>
                      <a:lnTo>
                        <a:pt x="217" y="36"/>
                      </a:lnTo>
                      <a:lnTo>
                        <a:pt x="217" y="36"/>
                      </a:lnTo>
                      <a:lnTo>
                        <a:pt x="216" y="36"/>
                      </a:lnTo>
                      <a:lnTo>
                        <a:pt x="214" y="36"/>
                      </a:lnTo>
                      <a:lnTo>
                        <a:pt x="214" y="37"/>
                      </a:lnTo>
                      <a:lnTo>
                        <a:pt x="214" y="36"/>
                      </a:lnTo>
                      <a:lnTo>
                        <a:pt x="212" y="36"/>
                      </a:lnTo>
                      <a:lnTo>
                        <a:pt x="212" y="34"/>
                      </a:lnTo>
                      <a:lnTo>
                        <a:pt x="212" y="30"/>
                      </a:lnTo>
                      <a:lnTo>
                        <a:pt x="212" y="29"/>
                      </a:lnTo>
                      <a:lnTo>
                        <a:pt x="211" y="29"/>
                      </a:lnTo>
                      <a:lnTo>
                        <a:pt x="211" y="27"/>
                      </a:lnTo>
                      <a:lnTo>
                        <a:pt x="211" y="25"/>
                      </a:lnTo>
                      <a:lnTo>
                        <a:pt x="209" y="24"/>
                      </a:lnTo>
                      <a:lnTo>
                        <a:pt x="209" y="24"/>
                      </a:lnTo>
                      <a:lnTo>
                        <a:pt x="207" y="24"/>
                      </a:lnTo>
                      <a:lnTo>
                        <a:pt x="205" y="25"/>
                      </a:lnTo>
                      <a:lnTo>
                        <a:pt x="204" y="25"/>
                      </a:lnTo>
                      <a:lnTo>
                        <a:pt x="204" y="25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200" y="24"/>
                      </a:lnTo>
                      <a:lnTo>
                        <a:pt x="200" y="24"/>
                      </a:lnTo>
                      <a:lnTo>
                        <a:pt x="200" y="25"/>
                      </a:lnTo>
                      <a:lnTo>
                        <a:pt x="200" y="27"/>
                      </a:lnTo>
                      <a:lnTo>
                        <a:pt x="199" y="27"/>
                      </a:lnTo>
                      <a:lnTo>
                        <a:pt x="197" y="25"/>
                      </a:lnTo>
                      <a:lnTo>
                        <a:pt x="197" y="25"/>
                      </a:lnTo>
                      <a:lnTo>
                        <a:pt x="199" y="24"/>
                      </a:lnTo>
                      <a:lnTo>
                        <a:pt x="199" y="24"/>
                      </a:lnTo>
                      <a:lnTo>
                        <a:pt x="199" y="22"/>
                      </a:lnTo>
                      <a:lnTo>
                        <a:pt x="197" y="20"/>
                      </a:lnTo>
                      <a:lnTo>
                        <a:pt x="195" y="19"/>
                      </a:lnTo>
                      <a:lnTo>
                        <a:pt x="194" y="20"/>
                      </a:lnTo>
                      <a:lnTo>
                        <a:pt x="192" y="20"/>
                      </a:lnTo>
                      <a:lnTo>
                        <a:pt x="190" y="22"/>
                      </a:lnTo>
                      <a:lnTo>
                        <a:pt x="190" y="24"/>
                      </a:lnTo>
                      <a:lnTo>
                        <a:pt x="190" y="27"/>
                      </a:lnTo>
                      <a:lnTo>
                        <a:pt x="190" y="27"/>
                      </a:lnTo>
                      <a:lnTo>
                        <a:pt x="188" y="27"/>
                      </a:lnTo>
                      <a:lnTo>
                        <a:pt x="190" y="29"/>
                      </a:lnTo>
                      <a:lnTo>
                        <a:pt x="190" y="29"/>
                      </a:lnTo>
                      <a:lnTo>
                        <a:pt x="190" y="29"/>
                      </a:lnTo>
                      <a:lnTo>
                        <a:pt x="192" y="29"/>
                      </a:lnTo>
                      <a:lnTo>
                        <a:pt x="192" y="29"/>
                      </a:lnTo>
                      <a:lnTo>
                        <a:pt x="190" y="30"/>
                      </a:lnTo>
                      <a:lnTo>
                        <a:pt x="192" y="32"/>
                      </a:lnTo>
                      <a:lnTo>
                        <a:pt x="192" y="34"/>
                      </a:lnTo>
                      <a:lnTo>
                        <a:pt x="192" y="36"/>
                      </a:lnTo>
                      <a:lnTo>
                        <a:pt x="192" y="37"/>
                      </a:lnTo>
                      <a:lnTo>
                        <a:pt x="192" y="37"/>
                      </a:lnTo>
                      <a:lnTo>
                        <a:pt x="188" y="30"/>
                      </a:lnTo>
                      <a:lnTo>
                        <a:pt x="187" y="29"/>
                      </a:lnTo>
                      <a:lnTo>
                        <a:pt x="187" y="27"/>
                      </a:lnTo>
                      <a:lnTo>
                        <a:pt x="187" y="25"/>
                      </a:lnTo>
                      <a:lnTo>
                        <a:pt x="185" y="24"/>
                      </a:lnTo>
                      <a:lnTo>
                        <a:pt x="183" y="25"/>
                      </a:lnTo>
                      <a:lnTo>
                        <a:pt x="182" y="27"/>
                      </a:lnTo>
                      <a:lnTo>
                        <a:pt x="180" y="29"/>
                      </a:lnTo>
                      <a:lnTo>
                        <a:pt x="178" y="29"/>
                      </a:lnTo>
                      <a:lnTo>
                        <a:pt x="177" y="30"/>
                      </a:lnTo>
                      <a:lnTo>
                        <a:pt x="175" y="37"/>
                      </a:lnTo>
                      <a:lnTo>
                        <a:pt x="175" y="39"/>
                      </a:lnTo>
                      <a:lnTo>
                        <a:pt x="175" y="37"/>
                      </a:lnTo>
                      <a:lnTo>
                        <a:pt x="173" y="34"/>
                      </a:lnTo>
                      <a:lnTo>
                        <a:pt x="173" y="32"/>
                      </a:lnTo>
                      <a:lnTo>
                        <a:pt x="170" y="32"/>
                      </a:lnTo>
                      <a:lnTo>
                        <a:pt x="170" y="30"/>
                      </a:lnTo>
                      <a:lnTo>
                        <a:pt x="168" y="30"/>
                      </a:lnTo>
                      <a:lnTo>
                        <a:pt x="166" y="29"/>
                      </a:lnTo>
                      <a:lnTo>
                        <a:pt x="163" y="30"/>
                      </a:lnTo>
                      <a:lnTo>
                        <a:pt x="161" y="32"/>
                      </a:lnTo>
                      <a:lnTo>
                        <a:pt x="160" y="34"/>
                      </a:lnTo>
                      <a:lnTo>
                        <a:pt x="155" y="34"/>
                      </a:lnTo>
                      <a:lnTo>
                        <a:pt x="149" y="36"/>
                      </a:lnTo>
                      <a:lnTo>
                        <a:pt x="146" y="41"/>
                      </a:lnTo>
                      <a:lnTo>
                        <a:pt x="146" y="39"/>
                      </a:lnTo>
                      <a:lnTo>
                        <a:pt x="144" y="37"/>
                      </a:lnTo>
                      <a:lnTo>
                        <a:pt x="143" y="36"/>
                      </a:lnTo>
                      <a:lnTo>
                        <a:pt x="143" y="36"/>
                      </a:lnTo>
                      <a:lnTo>
                        <a:pt x="144" y="32"/>
                      </a:lnTo>
                      <a:lnTo>
                        <a:pt x="143" y="30"/>
                      </a:lnTo>
                      <a:lnTo>
                        <a:pt x="141" y="32"/>
                      </a:lnTo>
                      <a:lnTo>
                        <a:pt x="138" y="36"/>
                      </a:lnTo>
                      <a:lnTo>
                        <a:pt x="138" y="37"/>
                      </a:lnTo>
                      <a:lnTo>
                        <a:pt x="136" y="37"/>
                      </a:lnTo>
                      <a:lnTo>
                        <a:pt x="136" y="37"/>
                      </a:lnTo>
                      <a:lnTo>
                        <a:pt x="134" y="36"/>
                      </a:lnTo>
                      <a:lnTo>
                        <a:pt x="134" y="34"/>
                      </a:lnTo>
                      <a:lnTo>
                        <a:pt x="138" y="32"/>
                      </a:lnTo>
                      <a:lnTo>
                        <a:pt x="138" y="30"/>
                      </a:lnTo>
                      <a:lnTo>
                        <a:pt x="138" y="29"/>
                      </a:lnTo>
                      <a:lnTo>
                        <a:pt x="138" y="27"/>
                      </a:lnTo>
                      <a:lnTo>
                        <a:pt x="136" y="27"/>
                      </a:lnTo>
                      <a:lnTo>
                        <a:pt x="134" y="25"/>
                      </a:lnTo>
                      <a:lnTo>
                        <a:pt x="134" y="25"/>
                      </a:lnTo>
                      <a:lnTo>
                        <a:pt x="132" y="27"/>
                      </a:lnTo>
                      <a:lnTo>
                        <a:pt x="132" y="27"/>
                      </a:lnTo>
                      <a:lnTo>
                        <a:pt x="131" y="29"/>
                      </a:lnTo>
                      <a:lnTo>
                        <a:pt x="131" y="27"/>
                      </a:lnTo>
                      <a:lnTo>
                        <a:pt x="124" y="20"/>
                      </a:lnTo>
                      <a:lnTo>
                        <a:pt x="121" y="15"/>
                      </a:lnTo>
                      <a:lnTo>
                        <a:pt x="119" y="17"/>
                      </a:lnTo>
                      <a:lnTo>
                        <a:pt x="119" y="19"/>
                      </a:lnTo>
                      <a:lnTo>
                        <a:pt x="117" y="20"/>
                      </a:lnTo>
                      <a:lnTo>
                        <a:pt x="117" y="22"/>
                      </a:lnTo>
                      <a:lnTo>
                        <a:pt x="119" y="24"/>
                      </a:lnTo>
                      <a:lnTo>
                        <a:pt x="119" y="25"/>
                      </a:lnTo>
                      <a:close/>
                      <a:moveTo>
                        <a:pt x="88" y="71"/>
                      </a:moveTo>
                      <a:lnTo>
                        <a:pt x="90" y="73"/>
                      </a:lnTo>
                      <a:lnTo>
                        <a:pt x="92" y="73"/>
                      </a:lnTo>
                      <a:lnTo>
                        <a:pt x="93" y="75"/>
                      </a:lnTo>
                      <a:lnTo>
                        <a:pt x="97" y="75"/>
                      </a:lnTo>
                      <a:lnTo>
                        <a:pt x="98" y="75"/>
                      </a:lnTo>
                      <a:lnTo>
                        <a:pt x="107" y="71"/>
                      </a:lnTo>
                      <a:lnTo>
                        <a:pt x="110" y="69"/>
                      </a:lnTo>
                      <a:lnTo>
                        <a:pt x="112" y="69"/>
                      </a:lnTo>
                      <a:lnTo>
                        <a:pt x="114" y="69"/>
                      </a:lnTo>
                      <a:lnTo>
                        <a:pt x="115" y="69"/>
                      </a:lnTo>
                      <a:lnTo>
                        <a:pt x="117" y="71"/>
                      </a:lnTo>
                      <a:lnTo>
                        <a:pt x="119" y="71"/>
                      </a:lnTo>
                      <a:lnTo>
                        <a:pt x="121" y="71"/>
                      </a:lnTo>
                      <a:lnTo>
                        <a:pt x="124" y="73"/>
                      </a:lnTo>
                      <a:lnTo>
                        <a:pt x="127" y="75"/>
                      </a:lnTo>
                      <a:lnTo>
                        <a:pt x="129" y="75"/>
                      </a:lnTo>
                      <a:lnTo>
                        <a:pt x="131" y="75"/>
                      </a:lnTo>
                      <a:lnTo>
                        <a:pt x="136" y="75"/>
                      </a:lnTo>
                      <a:lnTo>
                        <a:pt x="139" y="73"/>
                      </a:lnTo>
                      <a:lnTo>
                        <a:pt x="141" y="71"/>
                      </a:lnTo>
                      <a:lnTo>
                        <a:pt x="141" y="71"/>
                      </a:lnTo>
                      <a:lnTo>
                        <a:pt x="141" y="69"/>
                      </a:lnTo>
                      <a:lnTo>
                        <a:pt x="141" y="68"/>
                      </a:lnTo>
                      <a:lnTo>
                        <a:pt x="139" y="68"/>
                      </a:lnTo>
                      <a:lnTo>
                        <a:pt x="136" y="64"/>
                      </a:lnTo>
                      <a:lnTo>
                        <a:pt x="134" y="63"/>
                      </a:lnTo>
                      <a:lnTo>
                        <a:pt x="132" y="63"/>
                      </a:lnTo>
                      <a:lnTo>
                        <a:pt x="132" y="63"/>
                      </a:lnTo>
                      <a:lnTo>
                        <a:pt x="129" y="63"/>
                      </a:lnTo>
                      <a:lnTo>
                        <a:pt x="127" y="63"/>
                      </a:lnTo>
                      <a:lnTo>
                        <a:pt x="127" y="63"/>
                      </a:lnTo>
                      <a:lnTo>
                        <a:pt x="126" y="63"/>
                      </a:lnTo>
                      <a:lnTo>
                        <a:pt x="126" y="63"/>
                      </a:lnTo>
                      <a:lnTo>
                        <a:pt x="126" y="63"/>
                      </a:lnTo>
                      <a:lnTo>
                        <a:pt x="126" y="63"/>
                      </a:lnTo>
                      <a:lnTo>
                        <a:pt x="126" y="61"/>
                      </a:lnTo>
                      <a:lnTo>
                        <a:pt x="126" y="59"/>
                      </a:lnTo>
                      <a:lnTo>
                        <a:pt x="126" y="56"/>
                      </a:lnTo>
                      <a:lnTo>
                        <a:pt x="126" y="54"/>
                      </a:lnTo>
                      <a:lnTo>
                        <a:pt x="124" y="51"/>
                      </a:lnTo>
                      <a:lnTo>
                        <a:pt x="121" y="49"/>
                      </a:lnTo>
                      <a:lnTo>
                        <a:pt x="119" y="47"/>
                      </a:lnTo>
                      <a:lnTo>
                        <a:pt x="119" y="44"/>
                      </a:lnTo>
                      <a:lnTo>
                        <a:pt x="119" y="42"/>
                      </a:lnTo>
                      <a:lnTo>
                        <a:pt x="121" y="41"/>
                      </a:lnTo>
                      <a:lnTo>
                        <a:pt x="121" y="41"/>
                      </a:lnTo>
                      <a:lnTo>
                        <a:pt x="119" y="37"/>
                      </a:lnTo>
                      <a:lnTo>
                        <a:pt x="117" y="34"/>
                      </a:lnTo>
                      <a:lnTo>
                        <a:pt x="117" y="32"/>
                      </a:lnTo>
                      <a:lnTo>
                        <a:pt x="115" y="30"/>
                      </a:lnTo>
                      <a:lnTo>
                        <a:pt x="114" y="30"/>
                      </a:lnTo>
                      <a:lnTo>
                        <a:pt x="114" y="32"/>
                      </a:lnTo>
                      <a:lnTo>
                        <a:pt x="112" y="32"/>
                      </a:lnTo>
                      <a:lnTo>
                        <a:pt x="110" y="32"/>
                      </a:lnTo>
                      <a:lnTo>
                        <a:pt x="109" y="32"/>
                      </a:lnTo>
                      <a:lnTo>
                        <a:pt x="105" y="37"/>
                      </a:lnTo>
                      <a:lnTo>
                        <a:pt x="105" y="37"/>
                      </a:lnTo>
                      <a:lnTo>
                        <a:pt x="104" y="39"/>
                      </a:lnTo>
                      <a:lnTo>
                        <a:pt x="102" y="41"/>
                      </a:lnTo>
                      <a:lnTo>
                        <a:pt x="102" y="41"/>
                      </a:lnTo>
                      <a:lnTo>
                        <a:pt x="98" y="44"/>
                      </a:lnTo>
                      <a:lnTo>
                        <a:pt x="100" y="44"/>
                      </a:lnTo>
                      <a:lnTo>
                        <a:pt x="102" y="44"/>
                      </a:lnTo>
                      <a:lnTo>
                        <a:pt x="102" y="44"/>
                      </a:lnTo>
                      <a:lnTo>
                        <a:pt x="104" y="46"/>
                      </a:lnTo>
                      <a:lnTo>
                        <a:pt x="104" y="46"/>
                      </a:lnTo>
                      <a:lnTo>
                        <a:pt x="104" y="47"/>
                      </a:lnTo>
                      <a:lnTo>
                        <a:pt x="104" y="49"/>
                      </a:lnTo>
                      <a:lnTo>
                        <a:pt x="102" y="49"/>
                      </a:lnTo>
                      <a:lnTo>
                        <a:pt x="104" y="58"/>
                      </a:lnTo>
                      <a:lnTo>
                        <a:pt x="104" y="59"/>
                      </a:lnTo>
                      <a:lnTo>
                        <a:pt x="102" y="61"/>
                      </a:lnTo>
                      <a:lnTo>
                        <a:pt x="100" y="63"/>
                      </a:lnTo>
                      <a:lnTo>
                        <a:pt x="98" y="63"/>
                      </a:lnTo>
                      <a:lnTo>
                        <a:pt x="97" y="63"/>
                      </a:lnTo>
                      <a:lnTo>
                        <a:pt x="93" y="61"/>
                      </a:lnTo>
                      <a:lnTo>
                        <a:pt x="92" y="61"/>
                      </a:lnTo>
                      <a:lnTo>
                        <a:pt x="92" y="63"/>
                      </a:lnTo>
                      <a:lnTo>
                        <a:pt x="92" y="66"/>
                      </a:lnTo>
                      <a:lnTo>
                        <a:pt x="92" y="68"/>
                      </a:lnTo>
                      <a:lnTo>
                        <a:pt x="92" y="68"/>
                      </a:lnTo>
                      <a:lnTo>
                        <a:pt x="88" y="68"/>
                      </a:lnTo>
                      <a:lnTo>
                        <a:pt x="88" y="68"/>
                      </a:lnTo>
                      <a:lnTo>
                        <a:pt x="88" y="69"/>
                      </a:lnTo>
                      <a:lnTo>
                        <a:pt x="88" y="69"/>
                      </a:lnTo>
                      <a:lnTo>
                        <a:pt x="88" y="71"/>
                      </a:lnTo>
                      <a:close/>
                      <a:moveTo>
                        <a:pt x="672" y="244"/>
                      </a:moveTo>
                      <a:lnTo>
                        <a:pt x="672" y="244"/>
                      </a:lnTo>
                      <a:lnTo>
                        <a:pt x="672" y="246"/>
                      </a:lnTo>
                      <a:lnTo>
                        <a:pt x="672" y="244"/>
                      </a:lnTo>
                      <a:lnTo>
                        <a:pt x="672" y="244"/>
                      </a:lnTo>
                      <a:lnTo>
                        <a:pt x="674" y="244"/>
                      </a:lnTo>
                      <a:lnTo>
                        <a:pt x="672" y="244"/>
                      </a:lnTo>
                      <a:lnTo>
                        <a:pt x="672" y="244"/>
                      </a:lnTo>
                      <a:close/>
                      <a:moveTo>
                        <a:pt x="525" y="83"/>
                      </a:moveTo>
                      <a:lnTo>
                        <a:pt x="528" y="81"/>
                      </a:lnTo>
                      <a:lnTo>
                        <a:pt x="528" y="81"/>
                      </a:lnTo>
                      <a:lnTo>
                        <a:pt x="526" y="81"/>
                      </a:lnTo>
                      <a:lnTo>
                        <a:pt x="525" y="81"/>
                      </a:lnTo>
                      <a:lnTo>
                        <a:pt x="523" y="81"/>
                      </a:lnTo>
                      <a:lnTo>
                        <a:pt x="521" y="83"/>
                      </a:lnTo>
                      <a:lnTo>
                        <a:pt x="523" y="83"/>
                      </a:lnTo>
                      <a:lnTo>
                        <a:pt x="525" y="83"/>
                      </a:lnTo>
                      <a:close/>
                      <a:moveTo>
                        <a:pt x="511" y="93"/>
                      </a:moveTo>
                      <a:lnTo>
                        <a:pt x="513" y="93"/>
                      </a:lnTo>
                      <a:lnTo>
                        <a:pt x="514" y="92"/>
                      </a:lnTo>
                      <a:lnTo>
                        <a:pt x="516" y="92"/>
                      </a:lnTo>
                      <a:lnTo>
                        <a:pt x="514" y="90"/>
                      </a:lnTo>
                      <a:lnTo>
                        <a:pt x="513" y="90"/>
                      </a:lnTo>
                      <a:lnTo>
                        <a:pt x="509" y="90"/>
                      </a:lnTo>
                      <a:lnTo>
                        <a:pt x="509" y="90"/>
                      </a:lnTo>
                      <a:lnTo>
                        <a:pt x="511" y="92"/>
                      </a:lnTo>
                      <a:lnTo>
                        <a:pt x="511" y="93"/>
                      </a:lnTo>
                      <a:close/>
                      <a:moveTo>
                        <a:pt x="506" y="97"/>
                      </a:moveTo>
                      <a:lnTo>
                        <a:pt x="508" y="98"/>
                      </a:lnTo>
                      <a:lnTo>
                        <a:pt x="509" y="98"/>
                      </a:lnTo>
                      <a:lnTo>
                        <a:pt x="511" y="98"/>
                      </a:lnTo>
                      <a:lnTo>
                        <a:pt x="511" y="97"/>
                      </a:lnTo>
                      <a:lnTo>
                        <a:pt x="511" y="95"/>
                      </a:lnTo>
                      <a:lnTo>
                        <a:pt x="509" y="95"/>
                      </a:lnTo>
                      <a:lnTo>
                        <a:pt x="509" y="93"/>
                      </a:lnTo>
                      <a:lnTo>
                        <a:pt x="508" y="93"/>
                      </a:lnTo>
                      <a:lnTo>
                        <a:pt x="506" y="93"/>
                      </a:lnTo>
                      <a:lnTo>
                        <a:pt x="504" y="92"/>
                      </a:lnTo>
                      <a:lnTo>
                        <a:pt x="506" y="95"/>
                      </a:lnTo>
                      <a:lnTo>
                        <a:pt x="506" y="97"/>
                      </a:lnTo>
                      <a:close/>
                      <a:moveTo>
                        <a:pt x="647" y="42"/>
                      </a:moveTo>
                      <a:lnTo>
                        <a:pt x="649" y="41"/>
                      </a:lnTo>
                      <a:lnTo>
                        <a:pt x="649" y="41"/>
                      </a:lnTo>
                      <a:lnTo>
                        <a:pt x="649" y="41"/>
                      </a:lnTo>
                      <a:lnTo>
                        <a:pt x="649" y="41"/>
                      </a:lnTo>
                      <a:lnTo>
                        <a:pt x="650" y="42"/>
                      </a:lnTo>
                      <a:lnTo>
                        <a:pt x="650" y="41"/>
                      </a:lnTo>
                      <a:lnTo>
                        <a:pt x="655" y="34"/>
                      </a:lnTo>
                      <a:lnTo>
                        <a:pt x="657" y="30"/>
                      </a:lnTo>
                      <a:lnTo>
                        <a:pt x="659" y="27"/>
                      </a:lnTo>
                      <a:lnTo>
                        <a:pt x="661" y="25"/>
                      </a:lnTo>
                      <a:lnTo>
                        <a:pt x="662" y="24"/>
                      </a:lnTo>
                      <a:lnTo>
                        <a:pt x="664" y="20"/>
                      </a:lnTo>
                      <a:lnTo>
                        <a:pt x="664" y="20"/>
                      </a:lnTo>
                      <a:lnTo>
                        <a:pt x="664" y="20"/>
                      </a:lnTo>
                      <a:lnTo>
                        <a:pt x="664" y="20"/>
                      </a:lnTo>
                      <a:lnTo>
                        <a:pt x="666" y="20"/>
                      </a:lnTo>
                      <a:lnTo>
                        <a:pt x="666" y="20"/>
                      </a:lnTo>
                      <a:lnTo>
                        <a:pt x="666" y="19"/>
                      </a:lnTo>
                      <a:lnTo>
                        <a:pt x="666" y="15"/>
                      </a:lnTo>
                      <a:lnTo>
                        <a:pt x="667" y="13"/>
                      </a:lnTo>
                      <a:lnTo>
                        <a:pt x="669" y="8"/>
                      </a:lnTo>
                      <a:lnTo>
                        <a:pt x="669" y="7"/>
                      </a:lnTo>
                      <a:lnTo>
                        <a:pt x="671" y="7"/>
                      </a:lnTo>
                      <a:lnTo>
                        <a:pt x="671" y="5"/>
                      </a:lnTo>
                      <a:lnTo>
                        <a:pt x="671" y="5"/>
                      </a:lnTo>
                      <a:lnTo>
                        <a:pt x="669" y="5"/>
                      </a:lnTo>
                      <a:lnTo>
                        <a:pt x="669" y="5"/>
                      </a:lnTo>
                      <a:lnTo>
                        <a:pt x="667" y="5"/>
                      </a:lnTo>
                      <a:lnTo>
                        <a:pt x="667" y="7"/>
                      </a:lnTo>
                      <a:lnTo>
                        <a:pt x="667" y="5"/>
                      </a:lnTo>
                      <a:lnTo>
                        <a:pt x="667" y="5"/>
                      </a:lnTo>
                      <a:lnTo>
                        <a:pt x="667" y="5"/>
                      </a:lnTo>
                      <a:lnTo>
                        <a:pt x="667" y="5"/>
                      </a:lnTo>
                      <a:lnTo>
                        <a:pt x="666" y="7"/>
                      </a:lnTo>
                      <a:lnTo>
                        <a:pt x="667" y="10"/>
                      </a:lnTo>
                      <a:lnTo>
                        <a:pt x="667" y="10"/>
                      </a:lnTo>
                      <a:lnTo>
                        <a:pt x="666" y="10"/>
                      </a:lnTo>
                      <a:lnTo>
                        <a:pt x="666" y="10"/>
                      </a:lnTo>
                      <a:lnTo>
                        <a:pt x="666" y="13"/>
                      </a:lnTo>
                      <a:lnTo>
                        <a:pt x="664" y="19"/>
                      </a:lnTo>
                      <a:lnTo>
                        <a:pt x="664" y="19"/>
                      </a:lnTo>
                      <a:lnTo>
                        <a:pt x="661" y="20"/>
                      </a:lnTo>
                      <a:lnTo>
                        <a:pt x="655" y="25"/>
                      </a:lnTo>
                      <a:lnTo>
                        <a:pt x="655" y="25"/>
                      </a:lnTo>
                      <a:lnTo>
                        <a:pt x="654" y="30"/>
                      </a:lnTo>
                      <a:lnTo>
                        <a:pt x="654" y="30"/>
                      </a:lnTo>
                      <a:lnTo>
                        <a:pt x="652" y="32"/>
                      </a:lnTo>
                      <a:lnTo>
                        <a:pt x="652" y="34"/>
                      </a:lnTo>
                      <a:lnTo>
                        <a:pt x="650" y="36"/>
                      </a:lnTo>
                      <a:lnTo>
                        <a:pt x="647" y="37"/>
                      </a:lnTo>
                      <a:lnTo>
                        <a:pt x="647" y="39"/>
                      </a:lnTo>
                      <a:lnTo>
                        <a:pt x="647" y="39"/>
                      </a:lnTo>
                      <a:lnTo>
                        <a:pt x="647" y="41"/>
                      </a:lnTo>
                      <a:lnTo>
                        <a:pt x="645" y="41"/>
                      </a:lnTo>
                      <a:lnTo>
                        <a:pt x="647" y="42"/>
                      </a:lnTo>
                      <a:lnTo>
                        <a:pt x="647" y="42"/>
                      </a:lnTo>
                      <a:close/>
                      <a:moveTo>
                        <a:pt x="672" y="100"/>
                      </a:moveTo>
                      <a:lnTo>
                        <a:pt x="674" y="100"/>
                      </a:lnTo>
                      <a:lnTo>
                        <a:pt x="674" y="100"/>
                      </a:lnTo>
                      <a:lnTo>
                        <a:pt x="676" y="98"/>
                      </a:lnTo>
                      <a:lnTo>
                        <a:pt x="676" y="98"/>
                      </a:lnTo>
                      <a:lnTo>
                        <a:pt x="674" y="97"/>
                      </a:lnTo>
                      <a:lnTo>
                        <a:pt x="674" y="95"/>
                      </a:lnTo>
                      <a:lnTo>
                        <a:pt x="672" y="97"/>
                      </a:lnTo>
                      <a:lnTo>
                        <a:pt x="672" y="97"/>
                      </a:lnTo>
                      <a:lnTo>
                        <a:pt x="672" y="100"/>
                      </a:lnTo>
                      <a:lnTo>
                        <a:pt x="672" y="100"/>
                      </a:lnTo>
                      <a:close/>
                      <a:moveTo>
                        <a:pt x="654" y="68"/>
                      </a:moveTo>
                      <a:lnTo>
                        <a:pt x="652" y="69"/>
                      </a:lnTo>
                      <a:lnTo>
                        <a:pt x="650" y="69"/>
                      </a:lnTo>
                      <a:lnTo>
                        <a:pt x="649" y="69"/>
                      </a:lnTo>
                      <a:lnTo>
                        <a:pt x="649" y="69"/>
                      </a:lnTo>
                      <a:lnTo>
                        <a:pt x="647" y="71"/>
                      </a:lnTo>
                      <a:lnTo>
                        <a:pt x="649" y="71"/>
                      </a:lnTo>
                      <a:lnTo>
                        <a:pt x="652" y="71"/>
                      </a:lnTo>
                      <a:lnTo>
                        <a:pt x="654" y="71"/>
                      </a:lnTo>
                      <a:lnTo>
                        <a:pt x="654" y="69"/>
                      </a:lnTo>
                      <a:lnTo>
                        <a:pt x="654" y="69"/>
                      </a:lnTo>
                      <a:lnTo>
                        <a:pt x="655" y="68"/>
                      </a:lnTo>
                      <a:lnTo>
                        <a:pt x="657" y="66"/>
                      </a:lnTo>
                      <a:lnTo>
                        <a:pt x="657" y="66"/>
                      </a:lnTo>
                      <a:lnTo>
                        <a:pt x="657" y="66"/>
                      </a:lnTo>
                      <a:lnTo>
                        <a:pt x="655" y="68"/>
                      </a:lnTo>
                      <a:lnTo>
                        <a:pt x="654" y="68"/>
                      </a:lnTo>
                      <a:close/>
                      <a:moveTo>
                        <a:pt x="688" y="404"/>
                      </a:moveTo>
                      <a:lnTo>
                        <a:pt x="688" y="404"/>
                      </a:lnTo>
                      <a:lnTo>
                        <a:pt x="688" y="404"/>
                      </a:lnTo>
                      <a:lnTo>
                        <a:pt x="686" y="402"/>
                      </a:lnTo>
                      <a:lnTo>
                        <a:pt x="684" y="404"/>
                      </a:lnTo>
                      <a:lnTo>
                        <a:pt x="684" y="404"/>
                      </a:lnTo>
                      <a:lnTo>
                        <a:pt x="684" y="406"/>
                      </a:lnTo>
                      <a:lnTo>
                        <a:pt x="684" y="407"/>
                      </a:lnTo>
                      <a:lnTo>
                        <a:pt x="684" y="409"/>
                      </a:lnTo>
                      <a:lnTo>
                        <a:pt x="684" y="409"/>
                      </a:lnTo>
                      <a:lnTo>
                        <a:pt x="684" y="409"/>
                      </a:lnTo>
                      <a:lnTo>
                        <a:pt x="684" y="409"/>
                      </a:lnTo>
                      <a:lnTo>
                        <a:pt x="684" y="409"/>
                      </a:lnTo>
                      <a:lnTo>
                        <a:pt x="686" y="409"/>
                      </a:lnTo>
                      <a:lnTo>
                        <a:pt x="686" y="409"/>
                      </a:lnTo>
                      <a:lnTo>
                        <a:pt x="688" y="409"/>
                      </a:lnTo>
                      <a:lnTo>
                        <a:pt x="688" y="409"/>
                      </a:lnTo>
                      <a:lnTo>
                        <a:pt x="688" y="409"/>
                      </a:lnTo>
                      <a:lnTo>
                        <a:pt x="688" y="411"/>
                      </a:lnTo>
                      <a:lnTo>
                        <a:pt x="688" y="413"/>
                      </a:lnTo>
                      <a:lnTo>
                        <a:pt x="689" y="414"/>
                      </a:lnTo>
                      <a:lnTo>
                        <a:pt x="689" y="416"/>
                      </a:lnTo>
                      <a:lnTo>
                        <a:pt x="691" y="416"/>
                      </a:lnTo>
                      <a:lnTo>
                        <a:pt x="693" y="416"/>
                      </a:lnTo>
                      <a:lnTo>
                        <a:pt x="693" y="416"/>
                      </a:lnTo>
                      <a:lnTo>
                        <a:pt x="693" y="418"/>
                      </a:lnTo>
                      <a:lnTo>
                        <a:pt x="693" y="418"/>
                      </a:lnTo>
                      <a:lnTo>
                        <a:pt x="694" y="418"/>
                      </a:lnTo>
                      <a:lnTo>
                        <a:pt x="696" y="418"/>
                      </a:lnTo>
                      <a:lnTo>
                        <a:pt x="696" y="416"/>
                      </a:lnTo>
                      <a:lnTo>
                        <a:pt x="698" y="414"/>
                      </a:lnTo>
                      <a:lnTo>
                        <a:pt x="698" y="413"/>
                      </a:lnTo>
                      <a:lnTo>
                        <a:pt x="698" y="413"/>
                      </a:lnTo>
                      <a:lnTo>
                        <a:pt x="696" y="413"/>
                      </a:lnTo>
                      <a:lnTo>
                        <a:pt x="696" y="413"/>
                      </a:lnTo>
                      <a:lnTo>
                        <a:pt x="694" y="411"/>
                      </a:lnTo>
                      <a:lnTo>
                        <a:pt x="694" y="411"/>
                      </a:lnTo>
                      <a:lnTo>
                        <a:pt x="696" y="409"/>
                      </a:lnTo>
                      <a:lnTo>
                        <a:pt x="694" y="404"/>
                      </a:lnTo>
                      <a:lnTo>
                        <a:pt x="694" y="402"/>
                      </a:lnTo>
                      <a:lnTo>
                        <a:pt x="693" y="401"/>
                      </a:lnTo>
                      <a:lnTo>
                        <a:pt x="691" y="401"/>
                      </a:lnTo>
                      <a:lnTo>
                        <a:pt x="691" y="399"/>
                      </a:lnTo>
                      <a:lnTo>
                        <a:pt x="691" y="399"/>
                      </a:lnTo>
                      <a:lnTo>
                        <a:pt x="689" y="399"/>
                      </a:lnTo>
                      <a:lnTo>
                        <a:pt x="688" y="399"/>
                      </a:lnTo>
                      <a:lnTo>
                        <a:pt x="688" y="401"/>
                      </a:lnTo>
                      <a:lnTo>
                        <a:pt x="688" y="404"/>
                      </a:lnTo>
                      <a:lnTo>
                        <a:pt x="688" y="404"/>
                      </a:lnTo>
                      <a:close/>
                      <a:moveTo>
                        <a:pt x="645" y="71"/>
                      </a:moveTo>
                      <a:lnTo>
                        <a:pt x="644" y="73"/>
                      </a:lnTo>
                      <a:lnTo>
                        <a:pt x="644" y="75"/>
                      </a:lnTo>
                      <a:lnTo>
                        <a:pt x="644" y="78"/>
                      </a:lnTo>
                      <a:lnTo>
                        <a:pt x="644" y="80"/>
                      </a:lnTo>
                      <a:lnTo>
                        <a:pt x="644" y="80"/>
                      </a:lnTo>
                      <a:lnTo>
                        <a:pt x="644" y="81"/>
                      </a:lnTo>
                      <a:lnTo>
                        <a:pt x="644" y="81"/>
                      </a:lnTo>
                      <a:lnTo>
                        <a:pt x="644" y="80"/>
                      </a:lnTo>
                      <a:lnTo>
                        <a:pt x="645" y="80"/>
                      </a:lnTo>
                      <a:lnTo>
                        <a:pt x="645" y="78"/>
                      </a:lnTo>
                      <a:lnTo>
                        <a:pt x="644" y="78"/>
                      </a:lnTo>
                      <a:lnTo>
                        <a:pt x="644" y="78"/>
                      </a:lnTo>
                      <a:lnTo>
                        <a:pt x="645" y="73"/>
                      </a:lnTo>
                      <a:lnTo>
                        <a:pt x="645" y="71"/>
                      </a:lnTo>
                      <a:close/>
                      <a:moveTo>
                        <a:pt x="615" y="93"/>
                      </a:moveTo>
                      <a:lnTo>
                        <a:pt x="615" y="95"/>
                      </a:lnTo>
                      <a:lnTo>
                        <a:pt x="616" y="95"/>
                      </a:lnTo>
                      <a:lnTo>
                        <a:pt x="618" y="95"/>
                      </a:lnTo>
                      <a:lnTo>
                        <a:pt x="618" y="95"/>
                      </a:lnTo>
                      <a:lnTo>
                        <a:pt x="620" y="95"/>
                      </a:lnTo>
                      <a:lnTo>
                        <a:pt x="621" y="95"/>
                      </a:lnTo>
                      <a:lnTo>
                        <a:pt x="621" y="93"/>
                      </a:lnTo>
                      <a:lnTo>
                        <a:pt x="623" y="93"/>
                      </a:lnTo>
                      <a:lnTo>
                        <a:pt x="627" y="92"/>
                      </a:lnTo>
                      <a:lnTo>
                        <a:pt x="630" y="90"/>
                      </a:lnTo>
                      <a:lnTo>
                        <a:pt x="630" y="88"/>
                      </a:lnTo>
                      <a:lnTo>
                        <a:pt x="628" y="86"/>
                      </a:lnTo>
                      <a:lnTo>
                        <a:pt x="627" y="88"/>
                      </a:lnTo>
                      <a:lnTo>
                        <a:pt x="625" y="90"/>
                      </a:lnTo>
                      <a:lnTo>
                        <a:pt x="623" y="92"/>
                      </a:lnTo>
                      <a:lnTo>
                        <a:pt x="623" y="92"/>
                      </a:lnTo>
                      <a:lnTo>
                        <a:pt x="621" y="92"/>
                      </a:lnTo>
                      <a:lnTo>
                        <a:pt x="621" y="92"/>
                      </a:lnTo>
                      <a:lnTo>
                        <a:pt x="620" y="92"/>
                      </a:lnTo>
                      <a:lnTo>
                        <a:pt x="621" y="90"/>
                      </a:lnTo>
                      <a:lnTo>
                        <a:pt x="621" y="90"/>
                      </a:lnTo>
                      <a:lnTo>
                        <a:pt x="621" y="90"/>
                      </a:lnTo>
                      <a:lnTo>
                        <a:pt x="620" y="88"/>
                      </a:lnTo>
                      <a:lnTo>
                        <a:pt x="620" y="90"/>
                      </a:lnTo>
                      <a:lnTo>
                        <a:pt x="618" y="92"/>
                      </a:lnTo>
                      <a:lnTo>
                        <a:pt x="616" y="92"/>
                      </a:lnTo>
                      <a:lnTo>
                        <a:pt x="616" y="92"/>
                      </a:lnTo>
                      <a:lnTo>
                        <a:pt x="615" y="92"/>
                      </a:lnTo>
                      <a:lnTo>
                        <a:pt x="615" y="90"/>
                      </a:lnTo>
                      <a:lnTo>
                        <a:pt x="615" y="92"/>
                      </a:lnTo>
                      <a:lnTo>
                        <a:pt x="615" y="92"/>
                      </a:lnTo>
                      <a:lnTo>
                        <a:pt x="615" y="93"/>
                      </a:lnTo>
                      <a:lnTo>
                        <a:pt x="615" y="93"/>
                      </a:lnTo>
                      <a:close/>
                      <a:moveTo>
                        <a:pt x="603" y="64"/>
                      </a:moveTo>
                      <a:lnTo>
                        <a:pt x="604" y="63"/>
                      </a:lnTo>
                      <a:lnTo>
                        <a:pt x="606" y="61"/>
                      </a:lnTo>
                      <a:lnTo>
                        <a:pt x="608" y="59"/>
                      </a:lnTo>
                      <a:lnTo>
                        <a:pt x="606" y="59"/>
                      </a:lnTo>
                      <a:lnTo>
                        <a:pt x="603" y="61"/>
                      </a:lnTo>
                      <a:lnTo>
                        <a:pt x="599" y="63"/>
                      </a:lnTo>
                      <a:lnTo>
                        <a:pt x="601" y="64"/>
                      </a:lnTo>
                      <a:lnTo>
                        <a:pt x="603" y="64"/>
                      </a:lnTo>
                      <a:close/>
                      <a:moveTo>
                        <a:pt x="623" y="59"/>
                      </a:moveTo>
                      <a:lnTo>
                        <a:pt x="623" y="59"/>
                      </a:lnTo>
                      <a:lnTo>
                        <a:pt x="625" y="59"/>
                      </a:lnTo>
                      <a:lnTo>
                        <a:pt x="627" y="58"/>
                      </a:lnTo>
                      <a:lnTo>
                        <a:pt x="628" y="56"/>
                      </a:lnTo>
                      <a:lnTo>
                        <a:pt x="628" y="56"/>
                      </a:lnTo>
                      <a:lnTo>
                        <a:pt x="628" y="56"/>
                      </a:lnTo>
                      <a:lnTo>
                        <a:pt x="630" y="56"/>
                      </a:lnTo>
                      <a:lnTo>
                        <a:pt x="630" y="56"/>
                      </a:lnTo>
                      <a:lnTo>
                        <a:pt x="630" y="56"/>
                      </a:lnTo>
                      <a:lnTo>
                        <a:pt x="632" y="56"/>
                      </a:lnTo>
                      <a:lnTo>
                        <a:pt x="635" y="54"/>
                      </a:lnTo>
                      <a:lnTo>
                        <a:pt x="637" y="51"/>
                      </a:lnTo>
                      <a:lnTo>
                        <a:pt x="637" y="51"/>
                      </a:lnTo>
                      <a:lnTo>
                        <a:pt x="638" y="51"/>
                      </a:lnTo>
                      <a:lnTo>
                        <a:pt x="642" y="47"/>
                      </a:lnTo>
                      <a:lnTo>
                        <a:pt x="644" y="46"/>
                      </a:lnTo>
                      <a:lnTo>
                        <a:pt x="645" y="44"/>
                      </a:lnTo>
                      <a:lnTo>
                        <a:pt x="644" y="42"/>
                      </a:lnTo>
                      <a:lnTo>
                        <a:pt x="644" y="44"/>
                      </a:lnTo>
                      <a:lnTo>
                        <a:pt x="642" y="44"/>
                      </a:lnTo>
                      <a:lnTo>
                        <a:pt x="640" y="47"/>
                      </a:lnTo>
                      <a:lnTo>
                        <a:pt x="637" y="47"/>
                      </a:lnTo>
                      <a:lnTo>
                        <a:pt x="635" y="49"/>
                      </a:lnTo>
                      <a:lnTo>
                        <a:pt x="635" y="51"/>
                      </a:lnTo>
                      <a:lnTo>
                        <a:pt x="635" y="49"/>
                      </a:lnTo>
                      <a:lnTo>
                        <a:pt x="635" y="49"/>
                      </a:lnTo>
                      <a:lnTo>
                        <a:pt x="632" y="53"/>
                      </a:lnTo>
                      <a:lnTo>
                        <a:pt x="632" y="54"/>
                      </a:lnTo>
                      <a:lnTo>
                        <a:pt x="630" y="54"/>
                      </a:lnTo>
                      <a:lnTo>
                        <a:pt x="628" y="54"/>
                      </a:lnTo>
                      <a:lnTo>
                        <a:pt x="628" y="53"/>
                      </a:lnTo>
                      <a:lnTo>
                        <a:pt x="628" y="51"/>
                      </a:lnTo>
                      <a:lnTo>
                        <a:pt x="627" y="53"/>
                      </a:lnTo>
                      <a:lnTo>
                        <a:pt x="625" y="54"/>
                      </a:lnTo>
                      <a:lnTo>
                        <a:pt x="623" y="56"/>
                      </a:lnTo>
                      <a:lnTo>
                        <a:pt x="623" y="56"/>
                      </a:lnTo>
                      <a:lnTo>
                        <a:pt x="621" y="58"/>
                      </a:lnTo>
                      <a:lnTo>
                        <a:pt x="620" y="58"/>
                      </a:lnTo>
                      <a:lnTo>
                        <a:pt x="620" y="58"/>
                      </a:lnTo>
                      <a:lnTo>
                        <a:pt x="618" y="61"/>
                      </a:lnTo>
                      <a:lnTo>
                        <a:pt x="618" y="61"/>
                      </a:lnTo>
                      <a:lnTo>
                        <a:pt x="618" y="61"/>
                      </a:lnTo>
                      <a:lnTo>
                        <a:pt x="618" y="63"/>
                      </a:lnTo>
                      <a:lnTo>
                        <a:pt x="620" y="61"/>
                      </a:lnTo>
                      <a:lnTo>
                        <a:pt x="623" y="59"/>
                      </a:lnTo>
                      <a:close/>
                      <a:moveTo>
                        <a:pt x="294" y="100"/>
                      </a:moveTo>
                      <a:lnTo>
                        <a:pt x="294" y="98"/>
                      </a:lnTo>
                      <a:lnTo>
                        <a:pt x="294" y="97"/>
                      </a:lnTo>
                      <a:lnTo>
                        <a:pt x="292" y="95"/>
                      </a:lnTo>
                      <a:lnTo>
                        <a:pt x="290" y="95"/>
                      </a:lnTo>
                      <a:lnTo>
                        <a:pt x="289" y="95"/>
                      </a:lnTo>
                      <a:lnTo>
                        <a:pt x="289" y="97"/>
                      </a:lnTo>
                      <a:lnTo>
                        <a:pt x="289" y="97"/>
                      </a:lnTo>
                      <a:lnTo>
                        <a:pt x="292" y="100"/>
                      </a:lnTo>
                      <a:lnTo>
                        <a:pt x="294" y="100"/>
                      </a:lnTo>
                      <a:close/>
                      <a:moveTo>
                        <a:pt x="306" y="64"/>
                      </a:moveTo>
                      <a:lnTo>
                        <a:pt x="307" y="64"/>
                      </a:lnTo>
                      <a:lnTo>
                        <a:pt x="309" y="64"/>
                      </a:lnTo>
                      <a:lnTo>
                        <a:pt x="311" y="64"/>
                      </a:lnTo>
                      <a:lnTo>
                        <a:pt x="312" y="64"/>
                      </a:lnTo>
                      <a:lnTo>
                        <a:pt x="312" y="63"/>
                      </a:lnTo>
                      <a:lnTo>
                        <a:pt x="314" y="63"/>
                      </a:lnTo>
                      <a:lnTo>
                        <a:pt x="314" y="61"/>
                      </a:lnTo>
                      <a:lnTo>
                        <a:pt x="314" y="61"/>
                      </a:lnTo>
                      <a:lnTo>
                        <a:pt x="314" y="59"/>
                      </a:lnTo>
                      <a:lnTo>
                        <a:pt x="314" y="58"/>
                      </a:lnTo>
                      <a:lnTo>
                        <a:pt x="312" y="58"/>
                      </a:lnTo>
                      <a:lnTo>
                        <a:pt x="309" y="59"/>
                      </a:lnTo>
                      <a:lnTo>
                        <a:pt x="309" y="58"/>
                      </a:lnTo>
                      <a:lnTo>
                        <a:pt x="307" y="58"/>
                      </a:lnTo>
                      <a:lnTo>
                        <a:pt x="307" y="58"/>
                      </a:lnTo>
                      <a:lnTo>
                        <a:pt x="306" y="58"/>
                      </a:lnTo>
                      <a:lnTo>
                        <a:pt x="304" y="58"/>
                      </a:lnTo>
                      <a:lnTo>
                        <a:pt x="302" y="59"/>
                      </a:lnTo>
                      <a:lnTo>
                        <a:pt x="302" y="61"/>
                      </a:lnTo>
                      <a:lnTo>
                        <a:pt x="304" y="63"/>
                      </a:lnTo>
                      <a:lnTo>
                        <a:pt x="306" y="64"/>
                      </a:lnTo>
                      <a:close/>
                      <a:moveTo>
                        <a:pt x="53" y="334"/>
                      </a:moveTo>
                      <a:lnTo>
                        <a:pt x="53" y="336"/>
                      </a:lnTo>
                      <a:lnTo>
                        <a:pt x="54" y="336"/>
                      </a:lnTo>
                      <a:lnTo>
                        <a:pt x="54" y="336"/>
                      </a:lnTo>
                      <a:lnTo>
                        <a:pt x="54" y="334"/>
                      </a:lnTo>
                      <a:lnTo>
                        <a:pt x="54" y="334"/>
                      </a:lnTo>
                      <a:lnTo>
                        <a:pt x="54" y="333"/>
                      </a:lnTo>
                      <a:lnTo>
                        <a:pt x="53" y="333"/>
                      </a:lnTo>
                      <a:lnTo>
                        <a:pt x="53" y="331"/>
                      </a:lnTo>
                      <a:lnTo>
                        <a:pt x="51" y="331"/>
                      </a:lnTo>
                      <a:lnTo>
                        <a:pt x="51" y="331"/>
                      </a:lnTo>
                      <a:lnTo>
                        <a:pt x="51" y="331"/>
                      </a:lnTo>
                      <a:lnTo>
                        <a:pt x="51" y="333"/>
                      </a:lnTo>
                      <a:lnTo>
                        <a:pt x="51" y="333"/>
                      </a:lnTo>
                      <a:lnTo>
                        <a:pt x="53" y="334"/>
                      </a:lnTo>
                      <a:close/>
                      <a:moveTo>
                        <a:pt x="301" y="7"/>
                      </a:moveTo>
                      <a:lnTo>
                        <a:pt x="301" y="8"/>
                      </a:lnTo>
                      <a:lnTo>
                        <a:pt x="301" y="8"/>
                      </a:lnTo>
                      <a:lnTo>
                        <a:pt x="302" y="10"/>
                      </a:lnTo>
                      <a:lnTo>
                        <a:pt x="302" y="10"/>
                      </a:lnTo>
                      <a:lnTo>
                        <a:pt x="304" y="13"/>
                      </a:lnTo>
                      <a:lnTo>
                        <a:pt x="304" y="15"/>
                      </a:lnTo>
                      <a:lnTo>
                        <a:pt x="302" y="15"/>
                      </a:lnTo>
                      <a:lnTo>
                        <a:pt x="302" y="15"/>
                      </a:lnTo>
                      <a:lnTo>
                        <a:pt x="301" y="15"/>
                      </a:lnTo>
                      <a:lnTo>
                        <a:pt x="301" y="17"/>
                      </a:lnTo>
                      <a:lnTo>
                        <a:pt x="301" y="17"/>
                      </a:lnTo>
                      <a:lnTo>
                        <a:pt x="304" y="22"/>
                      </a:lnTo>
                      <a:lnTo>
                        <a:pt x="306" y="24"/>
                      </a:lnTo>
                      <a:lnTo>
                        <a:pt x="307" y="27"/>
                      </a:lnTo>
                      <a:lnTo>
                        <a:pt x="307" y="29"/>
                      </a:lnTo>
                      <a:lnTo>
                        <a:pt x="311" y="32"/>
                      </a:lnTo>
                      <a:lnTo>
                        <a:pt x="311" y="30"/>
                      </a:lnTo>
                      <a:lnTo>
                        <a:pt x="312" y="25"/>
                      </a:lnTo>
                      <a:lnTo>
                        <a:pt x="312" y="24"/>
                      </a:lnTo>
                      <a:lnTo>
                        <a:pt x="312" y="22"/>
                      </a:lnTo>
                      <a:lnTo>
                        <a:pt x="311" y="20"/>
                      </a:lnTo>
                      <a:lnTo>
                        <a:pt x="311" y="19"/>
                      </a:lnTo>
                      <a:lnTo>
                        <a:pt x="312" y="17"/>
                      </a:lnTo>
                      <a:lnTo>
                        <a:pt x="312" y="17"/>
                      </a:lnTo>
                      <a:lnTo>
                        <a:pt x="311" y="17"/>
                      </a:lnTo>
                      <a:lnTo>
                        <a:pt x="309" y="15"/>
                      </a:lnTo>
                      <a:lnTo>
                        <a:pt x="309" y="13"/>
                      </a:lnTo>
                      <a:lnTo>
                        <a:pt x="309" y="13"/>
                      </a:lnTo>
                      <a:lnTo>
                        <a:pt x="311" y="13"/>
                      </a:lnTo>
                      <a:lnTo>
                        <a:pt x="311" y="13"/>
                      </a:lnTo>
                      <a:lnTo>
                        <a:pt x="311" y="12"/>
                      </a:lnTo>
                      <a:lnTo>
                        <a:pt x="311" y="12"/>
                      </a:lnTo>
                      <a:lnTo>
                        <a:pt x="311" y="10"/>
                      </a:lnTo>
                      <a:lnTo>
                        <a:pt x="311" y="8"/>
                      </a:lnTo>
                      <a:lnTo>
                        <a:pt x="309" y="8"/>
                      </a:lnTo>
                      <a:lnTo>
                        <a:pt x="311" y="8"/>
                      </a:lnTo>
                      <a:lnTo>
                        <a:pt x="309" y="7"/>
                      </a:lnTo>
                      <a:lnTo>
                        <a:pt x="309" y="5"/>
                      </a:lnTo>
                      <a:lnTo>
                        <a:pt x="309" y="3"/>
                      </a:lnTo>
                      <a:lnTo>
                        <a:pt x="309" y="3"/>
                      </a:lnTo>
                      <a:lnTo>
                        <a:pt x="309" y="2"/>
                      </a:lnTo>
                      <a:lnTo>
                        <a:pt x="311" y="0"/>
                      </a:lnTo>
                      <a:lnTo>
                        <a:pt x="309" y="0"/>
                      </a:lnTo>
                      <a:lnTo>
                        <a:pt x="307" y="2"/>
                      </a:lnTo>
                      <a:lnTo>
                        <a:pt x="307" y="3"/>
                      </a:lnTo>
                      <a:lnTo>
                        <a:pt x="307" y="5"/>
                      </a:lnTo>
                      <a:lnTo>
                        <a:pt x="306" y="5"/>
                      </a:lnTo>
                      <a:lnTo>
                        <a:pt x="304" y="7"/>
                      </a:lnTo>
                      <a:lnTo>
                        <a:pt x="304" y="7"/>
                      </a:lnTo>
                      <a:lnTo>
                        <a:pt x="302" y="7"/>
                      </a:lnTo>
                      <a:lnTo>
                        <a:pt x="302" y="7"/>
                      </a:lnTo>
                      <a:lnTo>
                        <a:pt x="301" y="5"/>
                      </a:lnTo>
                      <a:lnTo>
                        <a:pt x="299" y="5"/>
                      </a:lnTo>
                      <a:lnTo>
                        <a:pt x="299" y="7"/>
                      </a:lnTo>
                      <a:lnTo>
                        <a:pt x="301" y="7"/>
                      </a:lnTo>
                      <a:close/>
                      <a:moveTo>
                        <a:pt x="46" y="329"/>
                      </a:moveTo>
                      <a:lnTo>
                        <a:pt x="46" y="329"/>
                      </a:lnTo>
                      <a:lnTo>
                        <a:pt x="44" y="329"/>
                      </a:lnTo>
                      <a:lnTo>
                        <a:pt x="44" y="329"/>
                      </a:lnTo>
                      <a:lnTo>
                        <a:pt x="44" y="329"/>
                      </a:lnTo>
                      <a:lnTo>
                        <a:pt x="44" y="331"/>
                      </a:lnTo>
                      <a:lnTo>
                        <a:pt x="46" y="333"/>
                      </a:lnTo>
                      <a:lnTo>
                        <a:pt x="46" y="334"/>
                      </a:lnTo>
                      <a:lnTo>
                        <a:pt x="48" y="339"/>
                      </a:lnTo>
                      <a:lnTo>
                        <a:pt x="49" y="341"/>
                      </a:lnTo>
                      <a:lnTo>
                        <a:pt x="51" y="341"/>
                      </a:lnTo>
                      <a:lnTo>
                        <a:pt x="51" y="343"/>
                      </a:lnTo>
                      <a:lnTo>
                        <a:pt x="51" y="343"/>
                      </a:lnTo>
                      <a:lnTo>
                        <a:pt x="51" y="345"/>
                      </a:lnTo>
                      <a:lnTo>
                        <a:pt x="51" y="339"/>
                      </a:lnTo>
                      <a:lnTo>
                        <a:pt x="51" y="338"/>
                      </a:lnTo>
                      <a:lnTo>
                        <a:pt x="49" y="334"/>
                      </a:lnTo>
                      <a:lnTo>
                        <a:pt x="46" y="329"/>
                      </a:lnTo>
                      <a:close/>
                      <a:moveTo>
                        <a:pt x="379" y="49"/>
                      </a:moveTo>
                      <a:lnTo>
                        <a:pt x="379" y="49"/>
                      </a:lnTo>
                      <a:lnTo>
                        <a:pt x="379" y="49"/>
                      </a:lnTo>
                      <a:lnTo>
                        <a:pt x="379" y="49"/>
                      </a:lnTo>
                      <a:lnTo>
                        <a:pt x="380" y="47"/>
                      </a:lnTo>
                      <a:lnTo>
                        <a:pt x="382" y="46"/>
                      </a:lnTo>
                      <a:lnTo>
                        <a:pt x="382" y="46"/>
                      </a:lnTo>
                      <a:lnTo>
                        <a:pt x="384" y="46"/>
                      </a:lnTo>
                      <a:lnTo>
                        <a:pt x="385" y="46"/>
                      </a:lnTo>
                      <a:lnTo>
                        <a:pt x="387" y="46"/>
                      </a:lnTo>
                      <a:lnTo>
                        <a:pt x="389" y="46"/>
                      </a:lnTo>
                      <a:lnTo>
                        <a:pt x="387" y="46"/>
                      </a:lnTo>
                      <a:lnTo>
                        <a:pt x="387" y="44"/>
                      </a:lnTo>
                      <a:lnTo>
                        <a:pt x="385" y="44"/>
                      </a:lnTo>
                      <a:lnTo>
                        <a:pt x="385" y="42"/>
                      </a:lnTo>
                      <a:lnTo>
                        <a:pt x="384" y="42"/>
                      </a:lnTo>
                      <a:lnTo>
                        <a:pt x="384" y="44"/>
                      </a:lnTo>
                      <a:lnTo>
                        <a:pt x="382" y="44"/>
                      </a:lnTo>
                      <a:lnTo>
                        <a:pt x="379" y="44"/>
                      </a:lnTo>
                      <a:lnTo>
                        <a:pt x="379" y="46"/>
                      </a:lnTo>
                      <a:lnTo>
                        <a:pt x="379" y="46"/>
                      </a:lnTo>
                      <a:lnTo>
                        <a:pt x="379" y="47"/>
                      </a:lnTo>
                      <a:lnTo>
                        <a:pt x="379" y="47"/>
                      </a:lnTo>
                      <a:lnTo>
                        <a:pt x="379" y="49"/>
                      </a:lnTo>
                      <a:close/>
                      <a:moveTo>
                        <a:pt x="375" y="59"/>
                      </a:moveTo>
                      <a:lnTo>
                        <a:pt x="377" y="59"/>
                      </a:lnTo>
                      <a:lnTo>
                        <a:pt x="379" y="59"/>
                      </a:lnTo>
                      <a:lnTo>
                        <a:pt x="379" y="59"/>
                      </a:lnTo>
                      <a:lnTo>
                        <a:pt x="380" y="59"/>
                      </a:lnTo>
                      <a:lnTo>
                        <a:pt x="380" y="58"/>
                      </a:lnTo>
                      <a:lnTo>
                        <a:pt x="379" y="58"/>
                      </a:lnTo>
                      <a:lnTo>
                        <a:pt x="379" y="56"/>
                      </a:lnTo>
                      <a:lnTo>
                        <a:pt x="380" y="56"/>
                      </a:lnTo>
                      <a:lnTo>
                        <a:pt x="384" y="56"/>
                      </a:lnTo>
                      <a:lnTo>
                        <a:pt x="385" y="56"/>
                      </a:lnTo>
                      <a:lnTo>
                        <a:pt x="387" y="54"/>
                      </a:lnTo>
                      <a:lnTo>
                        <a:pt x="385" y="53"/>
                      </a:lnTo>
                      <a:lnTo>
                        <a:pt x="384" y="53"/>
                      </a:lnTo>
                      <a:lnTo>
                        <a:pt x="382" y="53"/>
                      </a:lnTo>
                      <a:lnTo>
                        <a:pt x="380" y="54"/>
                      </a:lnTo>
                      <a:lnTo>
                        <a:pt x="377" y="56"/>
                      </a:lnTo>
                      <a:lnTo>
                        <a:pt x="377" y="56"/>
                      </a:lnTo>
                      <a:lnTo>
                        <a:pt x="375" y="56"/>
                      </a:lnTo>
                      <a:lnTo>
                        <a:pt x="375" y="58"/>
                      </a:lnTo>
                      <a:lnTo>
                        <a:pt x="377" y="59"/>
                      </a:lnTo>
                      <a:lnTo>
                        <a:pt x="375" y="59"/>
                      </a:lnTo>
                      <a:close/>
                      <a:moveTo>
                        <a:pt x="684" y="285"/>
                      </a:moveTo>
                      <a:lnTo>
                        <a:pt x="684" y="285"/>
                      </a:lnTo>
                      <a:lnTo>
                        <a:pt x="684" y="283"/>
                      </a:lnTo>
                      <a:lnTo>
                        <a:pt x="684" y="283"/>
                      </a:lnTo>
                      <a:lnTo>
                        <a:pt x="684" y="282"/>
                      </a:lnTo>
                      <a:lnTo>
                        <a:pt x="686" y="282"/>
                      </a:lnTo>
                      <a:lnTo>
                        <a:pt x="686" y="282"/>
                      </a:lnTo>
                      <a:lnTo>
                        <a:pt x="686" y="280"/>
                      </a:lnTo>
                      <a:lnTo>
                        <a:pt x="684" y="280"/>
                      </a:lnTo>
                      <a:lnTo>
                        <a:pt x="684" y="280"/>
                      </a:lnTo>
                      <a:lnTo>
                        <a:pt x="684" y="278"/>
                      </a:lnTo>
                      <a:lnTo>
                        <a:pt x="684" y="278"/>
                      </a:lnTo>
                      <a:lnTo>
                        <a:pt x="684" y="277"/>
                      </a:lnTo>
                      <a:lnTo>
                        <a:pt x="684" y="277"/>
                      </a:lnTo>
                      <a:lnTo>
                        <a:pt x="684" y="277"/>
                      </a:lnTo>
                      <a:lnTo>
                        <a:pt x="684" y="277"/>
                      </a:lnTo>
                      <a:lnTo>
                        <a:pt x="684" y="277"/>
                      </a:lnTo>
                      <a:lnTo>
                        <a:pt x="686" y="275"/>
                      </a:lnTo>
                      <a:lnTo>
                        <a:pt x="686" y="275"/>
                      </a:lnTo>
                      <a:lnTo>
                        <a:pt x="688" y="273"/>
                      </a:lnTo>
                      <a:lnTo>
                        <a:pt x="686" y="273"/>
                      </a:lnTo>
                      <a:lnTo>
                        <a:pt x="684" y="275"/>
                      </a:lnTo>
                      <a:lnTo>
                        <a:pt x="684" y="275"/>
                      </a:lnTo>
                      <a:lnTo>
                        <a:pt x="683" y="273"/>
                      </a:lnTo>
                      <a:lnTo>
                        <a:pt x="683" y="273"/>
                      </a:lnTo>
                      <a:lnTo>
                        <a:pt x="681" y="275"/>
                      </a:lnTo>
                      <a:lnTo>
                        <a:pt x="681" y="277"/>
                      </a:lnTo>
                      <a:lnTo>
                        <a:pt x="681" y="277"/>
                      </a:lnTo>
                      <a:lnTo>
                        <a:pt x="679" y="278"/>
                      </a:lnTo>
                      <a:lnTo>
                        <a:pt x="679" y="278"/>
                      </a:lnTo>
                      <a:lnTo>
                        <a:pt x="678" y="278"/>
                      </a:lnTo>
                      <a:lnTo>
                        <a:pt x="672" y="275"/>
                      </a:lnTo>
                      <a:lnTo>
                        <a:pt x="671" y="273"/>
                      </a:lnTo>
                      <a:lnTo>
                        <a:pt x="671" y="275"/>
                      </a:lnTo>
                      <a:lnTo>
                        <a:pt x="671" y="277"/>
                      </a:lnTo>
                      <a:lnTo>
                        <a:pt x="671" y="277"/>
                      </a:lnTo>
                      <a:lnTo>
                        <a:pt x="671" y="277"/>
                      </a:lnTo>
                      <a:lnTo>
                        <a:pt x="667" y="277"/>
                      </a:lnTo>
                      <a:lnTo>
                        <a:pt x="666" y="277"/>
                      </a:lnTo>
                      <a:lnTo>
                        <a:pt x="666" y="277"/>
                      </a:lnTo>
                      <a:lnTo>
                        <a:pt x="666" y="277"/>
                      </a:lnTo>
                      <a:lnTo>
                        <a:pt x="664" y="275"/>
                      </a:lnTo>
                      <a:lnTo>
                        <a:pt x="664" y="272"/>
                      </a:lnTo>
                      <a:lnTo>
                        <a:pt x="664" y="270"/>
                      </a:lnTo>
                      <a:lnTo>
                        <a:pt x="664" y="268"/>
                      </a:lnTo>
                      <a:lnTo>
                        <a:pt x="664" y="268"/>
                      </a:lnTo>
                      <a:lnTo>
                        <a:pt x="666" y="266"/>
                      </a:lnTo>
                      <a:lnTo>
                        <a:pt x="666" y="266"/>
                      </a:lnTo>
                      <a:lnTo>
                        <a:pt x="667" y="266"/>
                      </a:lnTo>
                      <a:lnTo>
                        <a:pt x="667" y="268"/>
                      </a:lnTo>
                      <a:lnTo>
                        <a:pt x="667" y="266"/>
                      </a:lnTo>
                      <a:lnTo>
                        <a:pt x="667" y="265"/>
                      </a:lnTo>
                      <a:lnTo>
                        <a:pt x="669" y="265"/>
                      </a:lnTo>
                      <a:lnTo>
                        <a:pt x="671" y="265"/>
                      </a:lnTo>
                      <a:lnTo>
                        <a:pt x="671" y="265"/>
                      </a:lnTo>
                      <a:lnTo>
                        <a:pt x="671" y="265"/>
                      </a:lnTo>
                      <a:lnTo>
                        <a:pt x="671" y="265"/>
                      </a:lnTo>
                      <a:lnTo>
                        <a:pt x="672" y="263"/>
                      </a:lnTo>
                      <a:lnTo>
                        <a:pt x="672" y="263"/>
                      </a:lnTo>
                      <a:lnTo>
                        <a:pt x="672" y="263"/>
                      </a:lnTo>
                      <a:lnTo>
                        <a:pt x="672" y="263"/>
                      </a:lnTo>
                      <a:lnTo>
                        <a:pt x="671" y="263"/>
                      </a:lnTo>
                      <a:lnTo>
                        <a:pt x="671" y="261"/>
                      </a:lnTo>
                      <a:lnTo>
                        <a:pt x="669" y="261"/>
                      </a:lnTo>
                      <a:lnTo>
                        <a:pt x="669" y="261"/>
                      </a:lnTo>
                      <a:lnTo>
                        <a:pt x="669" y="260"/>
                      </a:lnTo>
                      <a:lnTo>
                        <a:pt x="669" y="256"/>
                      </a:lnTo>
                      <a:lnTo>
                        <a:pt x="671" y="255"/>
                      </a:lnTo>
                      <a:lnTo>
                        <a:pt x="674" y="253"/>
                      </a:lnTo>
                      <a:lnTo>
                        <a:pt x="678" y="255"/>
                      </a:lnTo>
                      <a:lnTo>
                        <a:pt x="679" y="249"/>
                      </a:lnTo>
                      <a:lnTo>
                        <a:pt x="679" y="248"/>
                      </a:lnTo>
                      <a:lnTo>
                        <a:pt x="683" y="246"/>
                      </a:lnTo>
                      <a:lnTo>
                        <a:pt x="683" y="244"/>
                      </a:lnTo>
                      <a:lnTo>
                        <a:pt x="683" y="243"/>
                      </a:lnTo>
                      <a:lnTo>
                        <a:pt x="683" y="243"/>
                      </a:lnTo>
                      <a:lnTo>
                        <a:pt x="681" y="241"/>
                      </a:lnTo>
                      <a:lnTo>
                        <a:pt x="681" y="241"/>
                      </a:lnTo>
                      <a:lnTo>
                        <a:pt x="679" y="239"/>
                      </a:lnTo>
                      <a:lnTo>
                        <a:pt x="678" y="241"/>
                      </a:lnTo>
                      <a:lnTo>
                        <a:pt x="676" y="239"/>
                      </a:lnTo>
                      <a:lnTo>
                        <a:pt x="674" y="243"/>
                      </a:lnTo>
                      <a:lnTo>
                        <a:pt x="674" y="243"/>
                      </a:lnTo>
                      <a:lnTo>
                        <a:pt x="674" y="244"/>
                      </a:lnTo>
                      <a:lnTo>
                        <a:pt x="674" y="244"/>
                      </a:lnTo>
                      <a:lnTo>
                        <a:pt x="674" y="244"/>
                      </a:lnTo>
                      <a:lnTo>
                        <a:pt x="676" y="244"/>
                      </a:lnTo>
                      <a:lnTo>
                        <a:pt x="676" y="244"/>
                      </a:lnTo>
                      <a:lnTo>
                        <a:pt x="676" y="246"/>
                      </a:lnTo>
                      <a:lnTo>
                        <a:pt x="674" y="248"/>
                      </a:lnTo>
                      <a:lnTo>
                        <a:pt x="672" y="248"/>
                      </a:lnTo>
                      <a:lnTo>
                        <a:pt x="672" y="248"/>
                      </a:lnTo>
                      <a:lnTo>
                        <a:pt x="667" y="248"/>
                      </a:lnTo>
                      <a:lnTo>
                        <a:pt x="666" y="248"/>
                      </a:lnTo>
                      <a:lnTo>
                        <a:pt x="666" y="246"/>
                      </a:lnTo>
                      <a:lnTo>
                        <a:pt x="664" y="246"/>
                      </a:lnTo>
                      <a:lnTo>
                        <a:pt x="664" y="244"/>
                      </a:lnTo>
                      <a:lnTo>
                        <a:pt x="664" y="243"/>
                      </a:lnTo>
                      <a:lnTo>
                        <a:pt x="666" y="241"/>
                      </a:lnTo>
                      <a:lnTo>
                        <a:pt x="666" y="241"/>
                      </a:lnTo>
                      <a:lnTo>
                        <a:pt x="664" y="241"/>
                      </a:lnTo>
                      <a:lnTo>
                        <a:pt x="664" y="241"/>
                      </a:lnTo>
                      <a:lnTo>
                        <a:pt x="662" y="241"/>
                      </a:lnTo>
                      <a:lnTo>
                        <a:pt x="662" y="239"/>
                      </a:lnTo>
                      <a:lnTo>
                        <a:pt x="661" y="239"/>
                      </a:lnTo>
                      <a:lnTo>
                        <a:pt x="662" y="238"/>
                      </a:lnTo>
                      <a:lnTo>
                        <a:pt x="662" y="238"/>
                      </a:lnTo>
                      <a:lnTo>
                        <a:pt x="664" y="236"/>
                      </a:lnTo>
                      <a:lnTo>
                        <a:pt x="666" y="234"/>
                      </a:lnTo>
                      <a:lnTo>
                        <a:pt x="666" y="233"/>
                      </a:lnTo>
                      <a:lnTo>
                        <a:pt x="666" y="231"/>
                      </a:lnTo>
                      <a:lnTo>
                        <a:pt x="664" y="231"/>
                      </a:lnTo>
                      <a:lnTo>
                        <a:pt x="662" y="231"/>
                      </a:lnTo>
                      <a:lnTo>
                        <a:pt x="661" y="233"/>
                      </a:lnTo>
                      <a:lnTo>
                        <a:pt x="661" y="233"/>
                      </a:lnTo>
                      <a:lnTo>
                        <a:pt x="659" y="236"/>
                      </a:lnTo>
                      <a:lnTo>
                        <a:pt x="659" y="234"/>
                      </a:lnTo>
                      <a:lnTo>
                        <a:pt x="657" y="236"/>
                      </a:lnTo>
                      <a:lnTo>
                        <a:pt x="657" y="236"/>
                      </a:lnTo>
                      <a:lnTo>
                        <a:pt x="657" y="236"/>
                      </a:lnTo>
                      <a:lnTo>
                        <a:pt x="657" y="236"/>
                      </a:lnTo>
                      <a:lnTo>
                        <a:pt x="657" y="236"/>
                      </a:lnTo>
                      <a:lnTo>
                        <a:pt x="657" y="238"/>
                      </a:lnTo>
                      <a:lnTo>
                        <a:pt x="655" y="236"/>
                      </a:lnTo>
                      <a:lnTo>
                        <a:pt x="655" y="236"/>
                      </a:lnTo>
                      <a:lnTo>
                        <a:pt x="655" y="236"/>
                      </a:lnTo>
                      <a:lnTo>
                        <a:pt x="655" y="234"/>
                      </a:lnTo>
                      <a:lnTo>
                        <a:pt x="655" y="234"/>
                      </a:lnTo>
                      <a:lnTo>
                        <a:pt x="657" y="234"/>
                      </a:lnTo>
                      <a:lnTo>
                        <a:pt x="655" y="234"/>
                      </a:lnTo>
                      <a:lnTo>
                        <a:pt x="655" y="234"/>
                      </a:lnTo>
                      <a:lnTo>
                        <a:pt x="654" y="234"/>
                      </a:lnTo>
                      <a:lnTo>
                        <a:pt x="654" y="234"/>
                      </a:lnTo>
                      <a:lnTo>
                        <a:pt x="652" y="234"/>
                      </a:lnTo>
                      <a:lnTo>
                        <a:pt x="652" y="234"/>
                      </a:lnTo>
                      <a:lnTo>
                        <a:pt x="652" y="236"/>
                      </a:lnTo>
                      <a:lnTo>
                        <a:pt x="654" y="236"/>
                      </a:lnTo>
                      <a:lnTo>
                        <a:pt x="654" y="236"/>
                      </a:lnTo>
                      <a:lnTo>
                        <a:pt x="652" y="238"/>
                      </a:lnTo>
                      <a:lnTo>
                        <a:pt x="654" y="238"/>
                      </a:lnTo>
                      <a:lnTo>
                        <a:pt x="655" y="238"/>
                      </a:lnTo>
                      <a:lnTo>
                        <a:pt x="655" y="239"/>
                      </a:lnTo>
                      <a:lnTo>
                        <a:pt x="655" y="241"/>
                      </a:lnTo>
                      <a:lnTo>
                        <a:pt x="655" y="241"/>
                      </a:lnTo>
                      <a:lnTo>
                        <a:pt x="657" y="241"/>
                      </a:lnTo>
                      <a:lnTo>
                        <a:pt x="657" y="243"/>
                      </a:lnTo>
                      <a:lnTo>
                        <a:pt x="655" y="243"/>
                      </a:lnTo>
                      <a:lnTo>
                        <a:pt x="654" y="243"/>
                      </a:lnTo>
                      <a:lnTo>
                        <a:pt x="654" y="244"/>
                      </a:lnTo>
                      <a:lnTo>
                        <a:pt x="654" y="244"/>
                      </a:lnTo>
                      <a:lnTo>
                        <a:pt x="652" y="244"/>
                      </a:lnTo>
                      <a:lnTo>
                        <a:pt x="652" y="246"/>
                      </a:lnTo>
                      <a:lnTo>
                        <a:pt x="650" y="244"/>
                      </a:lnTo>
                      <a:lnTo>
                        <a:pt x="649" y="243"/>
                      </a:lnTo>
                      <a:lnTo>
                        <a:pt x="649" y="243"/>
                      </a:lnTo>
                      <a:lnTo>
                        <a:pt x="647" y="244"/>
                      </a:lnTo>
                      <a:lnTo>
                        <a:pt x="647" y="246"/>
                      </a:lnTo>
                      <a:lnTo>
                        <a:pt x="647" y="246"/>
                      </a:lnTo>
                      <a:lnTo>
                        <a:pt x="645" y="246"/>
                      </a:lnTo>
                      <a:lnTo>
                        <a:pt x="644" y="246"/>
                      </a:lnTo>
                      <a:lnTo>
                        <a:pt x="644" y="248"/>
                      </a:lnTo>
                      <a:lnTo>
                        <a:pt x="640" y="246"/>
                      </a:lnTo>
                      <a:lnTo>
                        <a:pt x="640" y="244"/>
                      </a:lnTo>
                      <a:lnTo>
                        <a:pt x="638" y="246"/>
                      </a:lnTo>
                      <a:lnTo>
                        <a:pt x="638" y="246"/>
                      </a:lnTo>
                      <a:lnTo>
                        <a:pt x="638" y="248"/>
                      </a:lnTo>
                      <a:lnTo>
                        <a:pt x="640" y="249"/>
                      </a:lnTo>
                      <a:lnTo>
                        <a:pt x="640" y="251"/>
                      </a:lnTo>
                      <a:lnTo>
                        <a:pt x="640" y="253"/>
                      </a:lnTo>
                      <a:lnTo>
                        <a:pt x="638" y="258"/>
                      </a:lnTo>
                      <a:lnTo>
                        <a:pt x="638" y="261"/>
                      </a:lnTo>
                      <a:lnTo>
                        <a:pt x="638" y="266"/>
                      </a:lnTo>
                      <a:lnTo>
                        <a:pt x="640" y="268"/>
                      </a:lnTo>
                      <a:lnTo>
                        <a:pt x="640" y="270"/>
                      </a:lnTo>
                      <a:lnTo>
                        <a:pt x="640" y="272"/>
                      </a:lnTo>
                      <a:lnTo>
                        <a:pt x="640" y="272"/>
                      </a:lnTo>
                      <a:lnTo>
                        <a:pt x="640" y="273"/>
                      </a:lnTo>
                      <a:lnTo>
                        <a:pt x="638" y="275"/>
                      </a:lnTo>
                      <a:lnTo>
                        <a:pt x="637" y="277"/>
                      </a:lnTo>
                      <a:lnTo>
                        <a:pt x="635" y="277"/>
                      </a:lnTo>
                      <a:lnTo>
                        <a:pt x="633" y="278"/>
                      </a:lnTo>
                      <a:lnTo>
                        <a:pt x="632" y="278"/>
                      </a:lnTo>
                      <a:lnTo>
                        <a:pt x="632" y="280"/>
                      </a:lnTo>
                      <a:lnTo>
                        <a:pt x="632" y="280"/>
                      </a:lnTo>
                      <a:lnTo>
                        <a:pt x="632" y="282"/>
                      </a:lnTo>
                      <a:lnTo>
                        <a:pt x="632" y="282"/>
                      </a:lnTo>
                      <a:lnTo>
                        <a:pt x="632" y="280"/>
                      </a:lnTo>
                      <a:lnTo>
                        <a:pt x="633" y="280"/>
                      </a:lnTo>
                      <a:lnTo>
                        <a:pt x="635" y="278"/>
                      </a:lnTo>
                      <a:lnTo>
                        <a:pt x="638" y="278"/>
                      </a:lnTo>
                      <a:lnTo>
                        <a:pt x="640" y="278"/>
                      </a:lnTo>
                      <a:lnTo>
                        <a:pt x="640" y="278"/>
                      </a:lnTo>
                      <a:lnTo>
                        <a:pt x="642" y="280"/>
                      </a:lnTo>
                      <a:lnTo>
                        <a:pt x="644" y="280"/>
                      </a:lnTo>
                      <a:lnTo>
                        <a:pt x="659" y="285"/>
                      </a:lnTo>
                      <a:lnTo>
                        <a:pt x="662" y="285"/>
                      </a:lnTo>
                      <a:lnTo>
                        <a:pt x="666" y="283"/>
                      </a:lnTo>
                      <a:lnTo>
                        <a:pt x="666" y="283"/>
                      </a:lnTo>
                      <a:lnTo>
                        <a:pt x="667" y="283"/>
                      </a:lnTo>
                      <a:lnTo>
                        <a:pt x="669" y="283"/>
                      </a:lnTo>
                      <a:lnTo>
                        <a:pt x="672" y="283"/>
                      </a:lnTo>
                      <a:lnTo>
                        <a:pt x="674" y="285"/>
                      </a:lnTo>
                      <a:lnTo>
                        <a:pt x="676" y="285"/>
                      </a:lnTo>
                      <a:lnTo>
                        <a:pt x="676" y="285"/>
                      </a:lnTo>
                      <a:lnTo>
                        <a:pt x="678" y="285"/>
                      </a:lnTo>
                      <a:lnTo>
                        <a:pt x="681" y="287"/>
                      </a:lnTo>
                      <a:lnTo>
                        <a:pt x="681" y="285"/>
                      </a:lnTo>
                      <a:lnTo>
                        <a:pt x="681" y="285"/>
                      </a:lnTo>
                      <a:lnTo>
                        <a:pt x="683" y="285"/>
                      </a:lnTo>
                      <a:lnTo>
                        <a:pt x="684" y="287"/>
                      </a:lnTo>
                      <a:lnTo>
                        <a:pt x="683" y="285"/>
                      </a:lnTo>
                      <a:lnTo>
                        <a:pt x="683" y="285"/>
                      </a:lnTo>
                      <a:lnTo>
                        <a:pt x="684" y="285"/>
                      </a:lnTo>
                      <a:close/>
                      <a:moveTo>
                        <a:pt x="657" y="413"/>
                      </a:moveTo>
                      <a:lnTo>
                        <a:pt x="659" y="413"/>
                      </a:lnTo>
                      <a:lnTo>
                        <a:pt x="659" y="414"/>
                      </a:lnTo>
                      <a:lnTo>
                        <a:pt x="661" y="414"/>
                      </a:lnTo>
                      <a:lnTo>
                        <a:pt x="662" y="411"/>
                      </a:lnTo>
                      <a:lnTo>
                        <a:pt x="664" y="409"/>
                      </a:lnTo>
                      <a:lnTo>
                        <a:pt x="664" y="407"/>
                      </a:lnTo>
                      <a:lnTo>
                        <a:pt x="664" y="407"/>
                      </a:lnTo>
                      <a:lnTo>
                        <a:pt x="662" y="406"/>
                      </a:lnTo>
                      <a:lnTo>
                        <a:pt x="661" y="406"/>
                      </a:lnTo>
                      <a:lnTo>
                        <a:pt x="661" y="404"/>
                      </a:lnTo>
                      <a:lnTo>
                        <a:pt x="659" y="406"/>
                      </a:lnTo>
                      <a:lnTo>
                        <a:pt x="657" y="406"/>
                      </a:lnTo>
                      <a:lnTo>
                        <a:pt x="657" y="407"/>
                      </a:lnTo>
                      <a:lnTo>
                        <a:pt x="655" y="409"/>
                      </a:lnTo>
                      <a:lnTo>
                        <a:pt x="657" y="411"/>
                      </a:lnTo>
                      <a:lnTo>
                        <a:pt x="657" y="413"/>
                      </a:lnTo>
                      <a:close/>
                      <a:moveTo>
                        <a:pt x="618" y="214"/>
                      </a:moveTo>
                      <a:lnTo>
                        <a:pt x="620" y="216"/>
                      </a:lnTo>
                      <a:lnTo>
                        <a:pt x="620" y="214"/>
                      </a:lnTo>
                      <a:lnTo>
                        <a:pt x="620" y="214"/>
                      </a:lnTo>
                      <a:lnTo>
                        <a:pt x="620" y="214"/>
                      </a:lnTo>
                      <a:lnTo>
                        <a:pt x="618" y="214"/>
                      </a:lnTo>
                      <a:lnTo>
                        <a:pt x="618" y="212"/>
                      </a:lnTo>
                      <a:lnTo>
                        <a:pt x="616" y="210"/>
                      </a:lnTo>
                      <a:lnTo>
                        <a:pt x="616" y="209"/>
                      </a:lnTo>
                      <a:lnTo>
                        <a:pt x="615" y="207"/>
                      </a:lnTo>
                      <a:lnTo>
                        <a:pt x="613" y="205"/>
                      </a:lnTo>
                      <a:lnTo>
                        <a:pt x="611" y="205"/>
                      </a:lnTo>
                      <a:lnTo>
                        <a:pt x="613" y="207"/>
                      </a:lnTo>
                      <a:lnTo>
                        <a:pt x="615" y="209"/>
                      </a:lnTo>
                      <a:lnTo>
                        <a:pt x="615" y="210"/>
                      </a:lnTo>
                      <a:lnTo>
                        <a:pt x="615" y="212"/>
                      </a:lnTo>
                      <a:lnTo>
                        <a:pt x="615" y="217"/>
                      </a:lnTo>
                      <a:lnTo>
                        <a:pt x="615" y="217"/>
                      </a:lnTo>
                      <a:lnTo>
                        <a:pt x="616" y="219"/>
                      </a:lnTo>
                      <a:lnTo>
                        <a:pt x="616" y="219"/>
                      </a:lnTo>
                      <a:lnTo>
                        <a:pt x="616" y="221"/>
                      </a:lnTo>
                      <a:lnTo>
                        <a:pt x="616" y="221"/>
                      </a:lnTo>
                      <a:lnTo>
                        <a:pt x="616" y="221"/>
                      </a:lnTo>
                      <a:lnTo>
                        <a:pt x="616" y="221"/>
                      </a:lnTo>
                      <a:lnTo>
                        <a:pt x="616" y="219"/>
                      </a:lnTo>
                      <a:lnTo>
                        <a:pt x="616" y="217"/>
                      </a:lnTo>
                      <a:lnTo>
                        <a:pt x="616" y="216"/>
                      </a:lnTo>
                      <a:lnTo>
                        <a:pt x="618" y="216"/>
                      </a:lnTo>
                      <a:lnTo>
                        <a:pt x="618" y="214"/>
                      </a:lnTo>
                      <a:close/>
                      <a:moveTo>
                        <a:pt x="577" y="338"/>
                      </a:moveTo>
                      <a:lnTo>
                        <a:pt x="577" y="338"/>
                      </a:lnTo>
                      <a:lnTo>
                        <a:pt x="577" y="338"/>
                      </a:lnTo>
                      <a:lnTo>
                        <a:pt x="577" y="339"/>
                      </a:lnTo>
                      <a:lnTo>
                        <a:pt x="579" y="339"/>
                      </a:lnTo>
                      <a:lnTo>
                        <a:pt x="581" y="338"/>
                      </a:lnTo>
                      <a:lnTo>
                        <a:pt x="582" y="338"/>
                      </a:lnTo>
                      <a:lnTo>
                        <a:pt x="582" y="338"/>
                      </a:lnTo>
                      <a:lnTo>
                        <a:pt x="584" y="338"/>
                      </a:lnTo>
                      <a:lnTo>
                        <a:pt x="584" y="336"/>
                      </a:lnTo>
                      <a:lnTo>
                        <a:pt x="582" y="334"/>
                      </a:lnTo>
                      <a:lnTo>
                        <a:pt x="582" y="333"/>
                      </a:lnTo>
                      <a:lnTo>
                        <a:pt x="581" y="333"/>
                      </a:lnTo>
                      <a:lnTo>
                        <a:pt x="579" y="334"/>
                      </a:lnTo>
                      <a:lnTo>
                        <a:pt x="579" y="334"/>
                      </a:lnTo>
                      <a:lnTo>
                        <a:pt x="579" y="336"/>
                      </a:lnTo>
                      <a:lnTo>
                        <a:pt x="579" y="336"/>
                      </a:lnTo>
                      <a:lnTo>
                        <a:pt x="577" y="338"/>
                      </a:lnTo>
                      <a:close/>
                      <a:moveTo>
                        <a:pt x="679" y="399"/>
                      </a:moveTo>
                      <a:lnTo>
                        <a:pt x="681" y="397"/>
                      </a:lnTo>
                      <a:lnTo>
                        <a:pt x="679" y="394"/>
                      </a:lnTo>
                      <a:lnTo>
                        <a:pt x="679" y="392"/>
                      </a:lnTo>
                      <a:lnTo>
                        <a:pt x="679" y="390"/>
                      </a:lnTo>
                      <a:lnTo>
                        <a:pt x="678" y="390"/>
                      </a:lnTo>
                      <a:lnTo>
                        <a:pt x="678" y="392"/>
                      </a:lnTo>
                      <a:lnTo>
                        <a:pt x="676" y="394"/>
                      </a:lnTo>
                      <a:lnTo>
                        <a:pt x="676" y="396"/>
                      </a:lnTo>
                      <a:lnTo>
                        <a:pt x="676" y="396"/>
                      </a:lnTo>
                      <a:lnTo>
                        <a:pt x="676" y="396"/>
                      </a:lnTo>
                      <a:lnTo>
                        <a:pt x="678" y="396"/>
                      </a:lnTo>
                      <a:lnTo>
                        <a:pt x="678" y="397"/>
                      </a:lnTo>
                      <a:lnTo>
                        <a:pt x="676" y="397"/>
                      </a:lnTo>
                      <a:lnTo>
                        <a:pt x="676" y="397"/>
                      </a:lnTo>
                      <a:lnTo>
                        <a:pt x="676" y="399"/>
                      </a:lnTo>
                      <a:lnTo>
                        <a:pt x="676" y="399"/>
                      </a:lnTo>
                      <a:lnTo>
                        <a:pt x="676" y="399"/>
                      </a:lnTo>
                      <a:lnTo>
                        <a:pt x="676" y="399"/>
                      </a:lnTo>
                      <a:lnTo>
                        <a:pt x="676" y="401"/>
                      </a:lnTo>
                      <a:lnTo>
                        <a:pt x="676" y="401"/>
                      </a:lnTo>
                      <a:lnTo>
                        <a:pt x="676" y="401"/>
                      </a:lnTo>
                      <a:lnTo>
                        <a:pt x="676" y="401"/>
                      </a:lnTo>
                      <a:lnTo>
                        <a:pt x="676" y="401"/>
                      </a:lnTo>
                      <a:lnTo>
                        <a:pt x="676" y="402"/>
                      </a:lnTo>
                      <a:lnTo>
                        <a:pt x="676" y="402"/>
                      </a:lnTo>
                      <a:lnTo>
                        <a:pt x="678" y="401"/>
                      </a:lnTo>
                      <a:lnTo>
                        <a:pt x="678" y="401"/>
                      </a:lnTo>
                      <a:lnTo>
                        <a:pt x="679" y="401"/>
                      </a:lnTo>
                      <a:lnTo>
                        <a:pt x="678" y="399"/>
                      </a:lnTo>
                      <a:lnTo>
                        <a:pt x="678" y="399"/>
                      </a:lnTo>
                      <a:lnTo>
                        <a:pt x="679" y="399"/>
                      </a:lnTo>
                      <a:close/>
                      <a:moveTo>
                        <a:pt x="671" y="404"/>
                      </a:moveTo>
                      <a:lnTo>
                        <a:pt x="672" y="406"/>
                      </a:lnTo>
                      <a:lnTo>
                        <a:pt x="672" y="406"/>
                      </a:lnTo>
                      <a:lnTo>
                        <a:pt x="674" y="407"/>
                      </a:lnTo>
                      <a:lnTo>
                        <a:pt x="674" y="406"/>
                      </a:lnTo>
                      <a:lnTo>
                        <a:pt x="674" y="404"/>
                      </a:lnTo>
                      <a:lnTo>
                        <a:pt x="674" y="404"/>
                      </a:lnTo>
                      <a:lnTo>
                        <a:pt x="672" y="402"/>
                      </a:lnTo>
                      <a:lnTo>
                        <a:pt x="671" y="402"/>
                      </a:lnTo>
                      <a:lnTo>
                        <a:pt x="667" y="402"/>
                      </a:lnTo>
                      <a:lnTo>
                        <a:pt x="666" y="402"/>
                      </a:lnTo>
                      <a:lnTo>
                        <a:pt x="667" y="406"/>
                      </a:lnTo>
                      <a:lnTo>
                        <a:pt x="667" y="407"/>
                      </a:lnTo>
                      <a:lnTo>
                        <a:pt x="666" y="409"/>
                      </a:lnTo>
                      <a:lnTo>
                        <a:pt x="666" y="411"/>
                      </a:lnTo>
                      <a:lnTo>
                        <a:pt x="667" y="413"/>
                      </a:lnTo>
                      <a:lnTo>
                        <a:pt x="667" y="411"/>
                      </a:lnTo>
                      <a:lnTo>
                        <a:pt x="669" y="411"/>
                      </a:lnTo>
                      <a:lnTo>
                        <a:pt x="671" y="409"/>
                      </a:lnTo>
                      <a:lnTo>
                        <a:pt x="671" y="409"/>
                      </a:lnTo>
                      <a:lnTo>
                        <a:pt x="671" y="409"/>
                      </a:lnTo>
                      <a:lnTo>
                        <a:pt x="671" y="409"/>
                      </a:lnTo>
                      <a:lnTo>
                        <a:pt x="671" y="407"/>
                      </a:lnTo>
                      <a:lnTo>
                        <a:pt x="671" y="407"/>
                      </a:lnTo>
                      <a:lnTo>
                        <a:pt x="671" y="406"/>
                      </a:lnTo>
                      <a:lnTo>
                        <a:pt x="671" y="406"/>
                      </a:lnTo>
                      <a:lnTo>
                        <a:pt x="671" y="404"/>
                      </a:lnTo>
                      <a:close/>
                      <a:moveTo>
                        <a:pt x="645" y="401"/>
                      </a:moveTo>
                      <a:lnTo>
                        <a:pt x="647" y="402"/>
                      </a:lnTo>
                      <a:lnTo>
                        <a:pt x="647" y="402"/>
                      </a:lnTo>
                      <a:lnTo>
                        <a:pt x="647" y="402"/>
                      </a:lnTo>
                      <a:lnTo>
                        <a:pt x="649" y="402"/>
                      </a:lnTo>
                      <a:lnTo>
                        <a:pt x="650" y="402"/>
                      </a:lnTo>
                      <a:lnTo>
                        <a:pt x="650" y="401"/>
                      </a:lnTo>
                      <a:lnTo>
                        <a:pt x="650" y="402"/>
                      </a:lnTo>
                      <a:lnTo>
                        <a:pt x="652" y="402"/>
                      </a:lnTo>
                      <a:lnTo>
                        <a:pt x="654" y="402"/>
                      </a:lnTo>
                      <a:lnTo>
                        <a:pt x="655" y="401"/>
                      </a:lnTo>
                      <a:lnTo>
                        <a:pt x="655" y="396"/>
                      </a:lnTo>
                      <a:lnTo>
                        <a:pt x="655" y="394"/>
                      </a:lnTo>
                      <a:lnTo>
                        <a:pt x="655" y="392"/>
                      </a:lnTo>
                      <a:lnTo>
                        <a:pt x="654" y="392"/>
                      </a:lnTo>
                      <a:lnTo>
                        <a:pt x="652" y="392"/>
                      </a:lnTo>
                      <a:lnTo>
                        <a:pt x="650" y="394"/>
                      </a:lnTo>
                      <a:lnTo>
                        <a:pt x="649" y="394"/>
                      </a:lnTo>
                      <a:lnTo>
                        <a:pt x="649" y="394"/>
                      </a:lnTo>
                      <a:lnTo>
                        <a:pt x="649" y="394"/>
                      </a:lnTo>
                      <a:lnTo>
                        <a:pt x="649" y="396"/>
                      </a:lnTo>
                      <a:lnTo>
                        <a:pt x="649" y="396"/>
                      </a:lnTo>
                      <a:lnTo>
                        <a:pt x="647" y="397"/>
                      </a:lnTo>
                      <a:lnTo>
                        <a:pt x="645" y="397"/>
                      </a:lnTo>
                      <a:lnTo>
                        <a:pt x="647" y="399"/>
                      </a:lnTo>
                      <a:lnTo>
                        <a:pt x="647" y="399"/>
                      </a:lnTo>
                      <a:lnTo>
                        <a:pt x="647" y="401"/>
                      </a:lnTo>
                      <a:lnTo>
                        <a:pt x="645" y="401"/>
                      </a:lnTo>
                      <a:close/>
                      <a:moveTo>
                        <a:pt x="625" y="239"/>
                      </a:moveTo>
                      <a:lnTo>
                        <a:pt x="627" y="239"/>
                      </a:lnTo>
                      <a:lnTo>
                        <a:pt x="627" y="238"/>
                      </a:lnTo>
                      <a:lnTo>
                        <a:pt x="628" y="238"/>
                      </a:lnTo>
                      <a:lnTo>
                        <a:pt x="628" y="238"/>
                      </a:lnTo>
                      <a:lnTo>
                        <a:pt x="628" y="238"/>
                      </a:lnTo>
                      <a:lnTo>
                        <a:pt x="628" y="236"/>
                      </a:lnTo>
                      <a:lnTo>
                        <a:pt x="627" y="236"/>
                      </a:lnTo>
                      <a:lnTo>
                        <a:pt x="627" y="234"/>
                      </a:lnTo>
                      <a:lnTo>
                        <a:pt x="625" y="234"/>
                      </a:lnTo>
                      <a:lnTo>
                        <a:pt x="625" y="234"/>
                      </a:lnTo>
                      <a:lnTo>
                        <a:pt x="625" y="233"/>
                      </a:lnTo>
                      <a:lnTo>
                        <a:pt x="623" y="233"/>
                      </a:lnTo>
                      <a:lnTo>
                        <a:pt x="621" y="233"/>
                      </a:lnTo>
                      <a:lnTo>
                        <a:pt x="621" y="233"/>
                      </a:lnTo>
                      <a:lnTo>
                        <a:pt x="620" y="233"/>
                      </a:lnTo>
                      <a:lnTo>
                        <a:pt x="618" y="234"/>
                      </a:lnTo>
                      <a:lnTo>
                        <a:pt x="618" y="236"/>
                      </a:lnTo>
                      <a:lnTo>
                        <a:pt x="618" y="238"/>
                      </a:lnTo>
                      <a:lnTo>
                        <a:pt x="618" y="239"/>
                      </a:lnTo>
                      <a:lnTo>
                        <a:pt x="616" y="239"/>
                      </a:lnTo>
                      <a:lnTo>
                        <a:pt x="613" y="238"/>
                      </a:lnTo>
                      <a:lnTo>
                        <a:pt x="613" y="246"/>
                      </a:lnTo>
                      <a:lnTo>
                        <a:pt x="613" y="246"/>
                      </a:lnTo>
                      <a:lnTo>
                        <a:pt x="616" y="248"/>
                      </a:lnTo>
                      <a:lnTo>
                        <a:pt x="616" y="246"/>
                      </a:lnTo>
                      <a:lnTo>
                        <a:pt x="616" y="243"/>
                      </a:lnTo>
                      <a:lnTo>
                        <a:pt x="616" y="241"/>
                      </a:lnTo>
                      <a:lnTo>
                        <a:pt x="618" y="241"/>
                      </a:lnTo>
                      <a:lnTo>
                        <a:pt x="620" y="241"/>
                      </a:lnTo>
                      <a:lnTo>
                        <a:pt x="620" y="244"/>
                      </a:lnTo>
                      <a:lnTo>
                        <a:pt x="621" y="246"/>
                      </a:lnTo>
                      <a:lnTo>
                        <a:pt x="621" y="246"/>
                      </a:lnTo>
                      <a:lnTo>
                        <a:pt x="621" y="246"/>
                      </a:lnTo>
                      <a:lnTo>
                        <a:pt x="621" y="248"/>
                      </a:lnTo>
                      <a:lnTo>
                        <a:pt x="621" y="248"/>
                      </a:lnTo>
                      <a:lnTo>
                        <a:pt x="620" y="248"/>
                      </a:lnTo>
                      <a:lnTo>
                        <a:pt x="621" y="249"/>
                      </a:lnTo>
                      <a:lnTo>
                        <a:pt x="621" y="248"/>
                      </a:lnTo>
                      <a:lnTo>
                        <a:pt x="623" y="248"/>
                      </a:lnTo>
                      <a:lnTo>
                        <a:pt x="625" y="248"/>
                      </a:lnTo>
                      <a:lnTo>
                        <a:pt x="625" y="246"/>
                      </a:lnTo>
                      <a:lnTo>
                        <a:pt x="625" y="244"/>
                      </a:lnTo>
                      <a:lnTo>
                        <a:pt x="625" y="243"/>
                      </a:lnTo>
                      <a:lnTo>
                        <a:pt x="627" y="243"/>
                      </a:lnTo>
                      <a:lnTo>
                        <a:pt x="627" y="243"/>
                      </a:lnTo>
                      <a:lnTo>
                        <a:pt x="627" y="241"/>
                      </a:lnTo>
                      <a:lnTo>
                        <a:pt x="625" y="241"/>
                      </a:lnTo>
                      <a:lnTo>
                        <a:pt x="625" y="241"/>
                      </a:lnTo>
                      <a:lnTo>
                        <a:pt x="625" y="239"/>
                      </a:lnTo>
                      <a:lnTo>
                        <a:pt x="625" y="239"/>
                      </a:lnTo>
                      <a:close/>
                      <a:moveTo>
                        <a:pt x="771" y="477"/>
                      </a:moveTo>
                      <a:lnTo>
                        <a:pt x="767" y="474"/>
                      </a:lnTo>
                      <a:lnTo>
                        <a:pt x="764" y="470"/>
                      </a:lnTo>
                      <a:lnTo>
                        <a:pt x="762" y="469"/>
                      </a:lnTo>
                      <a:lnTo>
                        <a:pt x="762" y="469"/>
                      </a:lnTo>
                      <a:lnTo>
                        <a:pt x="757" y="460"/>
                      </a:lnTo>
                      <a:lnTo>
                        <a:pt x="756" y="460"/>
                      </a:lnTo>
                      <a:lnTo>
                        <a:pt x="754" y="455"/>
                      </a:lnTo>
                      <a:lnTo>
                        <a:pt x="752" y="455"/>
                      </a:lnTo>
                      <a:lnTo>
                        <a:pt x="749" y="453"/>
                      </a:lnTo>
                      <a:lnTo>
                        <a:pt x="745" y="452"/>
                      </a:lnTo>
                      <a:lnTo>
                        <a:pt x="737" y="448"/>
                      </a:lnTo>
                      <a:lnTo>
                        <a:pt x="735" y="448"/>
                      </a:lnTo>
                      <a:lnTo>
                        <a:pt x="734" y="448"/>
                      </a:lnTo>
                      <a:lnTo>
                        <a:pt x="732" y="448"/>
                      </a:lnTo>
                      <a:lnTo>
                        <a:pt x="730" y="448"/>
                      </a:lnTo>
                      <a:lnTo>
                        <a:pt x="730" y="448"/>
                      </a:lnTo>
                      <a:lnTo>
                        <a:pt x="728" y="446"/>
                      </a:lnTo>
                      <a:lnTo>
                        <a:pt x="727" y="446"/>
                      </a:lnTo>
                      <a:lnTo>
                        <a:pt x="727" y="446"/>
                      </a:lnTo>
                      <a:lnTo>
                        <a:pt x="725" y="446"/>
                      </a:lnTo>
                      <a:lnTo>
                        <a:pt x="725" y="445"/>
                      </a:lnTo>
                      <a:lnTo>
                        <a:pt x="725" y="445"/>
                      </a:lnTo>
                      <a:lnTo>
                        <a:pt x="723" y="445"/>
                      </a:lnTo>
                      <a:lnTo>
                        <a:pt x="722" y="445"/>
                      </a:lnTo>
                      <a:lnTo>
                        <a:pt x="720" y="443"/>
                      </a:lnTo>
                      <a:lnTo>
                        <a:pt x="715" y="440"/>
                      </a:lnTo>
                      <a:lnTo>
                        <a:pt x="711" y="436"/>
                      </a:lnTo>
                      <a:lnTo>
                        <a:pt x="711" y="436"/>
                      </a:lnTo>
                      <a:lnTo>
                        <a:pt x="711" y="435"/>
                      </a:lnTo>
                      <a:lnTo>
                        <a:pt x="706" y="431"/>
                      </a:lnTo>
                      <a:lnTo>
                        <a:pt x="705" y="431"/>
                      </a:lnTo>
                      <a:lnTo>
                        <a:pt x="705" y="431"/>
                      </a:lnTo>
                      <a:lnTo>
                        <a:pt x="703" y="431"/>
                      </a:lnTo>
                      <a:lnTo>
                        <a:pt x="703" y="431"/>
                      </a:lnTo>
                      <a:lnTo>
                        <a:pt x="701" y="429"/>
                      </a:lnTo>
                      <a:lnTo>
                        <a:pt x="696" y="429"/>
                      </a:lnTo>
                      <a:lnTo>
                        <a:pt x="693" y="426"/>
                      </a:lnTo>
                      <a:lnTo>
                        <a:pt x="689" y="424"/>
                      </a:lnTo>
                      <a:lnTo>
                        <a:pt x="688" y="421"/>
                      </a:lnTo>
                      <a:lnTo>
                        <a:pt x="688" y="421"/>
                      </a:lnTo>
                      <a:lnTo>
                        <a:pt x="684" y="423"/>
                      </a:lnTo>
                      <a:lnTo>
                        <a:pt x="683" y="424"/>
                      </a:lnTo>
                      <a:lnTo>
                        <a:pt x="683" y="426"/>
                      </a:lnTo>
                      <a:lnTo>
                        <a:pt x="683" y="428"/>
                      </a:lnTo>
                      <a:lnTo>
                        <a:pt x="683" y="428"/>
                      </a:lnTo>
                      <a:lnTo>
                        <a:pt x="681" y="428"/>
                      </a:lnTo>
                      <a:lnTo>
                        <a:pt x="681" y="428"/>
                      </a:lnTo>
                      <a:lnTo>
                        <a:pt x="679" y="426"/>
                      </a:lnTo>
                      <a:lnTo>
                        <a:pt x="678" y="426"/>
                      </a:lnTo>
                      <a:lnTo>
                        <a:pt x="678" y="426"/>
                      </a:lnTo>
                      <a:lnTo>
                        <a:pt x="674" y="426"/>
                      </a:lnTo>
                      <a:lnTo>
                        <a:pt x="671" y="424"/>
                      </a:lnTo>
                      <a:lnTo>
                        <a:pt x="669" y="424"/>
                      </a:lnTo>
                      <a:lnTo>
                        <a:pt x="669" y="426"/>
                      </a:lnTo>
                      <a:lnTo>
                        <a:pt x="667" y="428"/>
                      </a:lnTo>
                      <a:lnTo>
                        <a:pt x="666" y="428"/>
                      </a:lnTo>
                      <a:lnTo>
                        <a:pt x="664" y="428"/>
                      </a:lnTo>
                      <a:lnTo>
                        <a:pt x="664" y="426"/>
                      </a:lnTo>
                      <a:lnTo>
                        <a:pt x="664" y="424"/>
                      </a:lnTo>
                      <a:lnTo>
                        <a:pt x="666" y="423"/>
                      </a:lnTo>
                      <a:lnTo>
                        <a:pt x="666" y="421"/>
                      </a:lnTo>
                      <a:lnTo>
                        <a:pt x="664" y="421"/>
                      </a:lnTo>
                      <a:lnTo>
                        <a:pt x="664" y="421"/>
                      </a:lnTo>
                      <a:lnTo>
                        <a:pt x="661" y="416"/>
                      </a:lnTo>
                      <a:lnTo>
                        <a:pt x="661" y="414"/>
                      </a:lnTo>
                      <a:lnTo>
                        <a:pt x="655" y="413"/>
                      </a:lnTo>
                      <a:lnTo>
                        <a:pt x="655" y="411"/>
                      </a:lnTo>
                      <a:lnTo>
                        <a:pt x="654" y="409"/>
                      </a:lnTo>
                      <a:lnTo>
                        <a:pt x="654" y="409"/>
                      </a:lnTo>
                      <a:lnTo>
                        <a:pt x="654" y="407"/>
                      </a:lnTo>
                      <a:lnTo>
                        <a:pt x="652" y="409"/>
                      </a:lnTo>
                      <a:lnTo>
                        <a:pt x="652" y="409"/>
                      </a:lnTo>
                      <a:lnTo>
                        <a:pt x="650" y="409"/>
                      </a:lnTo>
                      <a:lnTo>
                        <a:pt x="649" y="409"/>
                      </a:lnTo>
                      <a:lnTo>
                        <a:pt x="647" y="407"/>
                      </a:lnTo>
                      <a:lnTo>
                        <a:pt x="645" y="407"/>
                      </a:lnTo>
                      <a:lnTo>
                        <a:pt x="644" y="406"/>
                      </a:lnTo>
                      <a:lnTo>
                        <a:pt x="638" y="401"/>
                      </a:lnTo>
                      <a:lnTo>
                        <a:pt x="637" y="401"/>
                      </a:lnTo>
                      <a:lnTo>
                        <a:pt x="633" y="401"/>
                      </a:lnTo>
                      <a:lnTo>
                        <a:pt x="632" y="399"/>
                      </a:lnTo>
                      <a:lnTo>
                        <a:pt x="628" y="396"/>
                      </a:lnTo>
                      <a:lnTo>
                        <a:pt x="627" y="396"/>
                      </a:lnTo>
                      <a:lnTo>
                        <a:pt x="627" y="394"/>
                      </a:lnTo>
                      <a:lnTo>
                        <a:pt x="625" y="387"/>
                      </a:lnTo>
                      <a:lnTo>
                        <a:pt x="623" y="384"/>
                      </a:lnTo>
                      <a:lnTo>
                        <a:pt x="623" y="384"/>
                      </a:lnTo>
                      <a:lnTo>
                        <a:pt x="623" y="382"/>
                      </a:lnTo>
                      <a:lnTo>
                        <a:pt x="621" y="382"/>
                      </a:lnTo>
                      <a:lnTo>
                        <a:pt x="618" y="380"/>
                      </a:lnTo>
                      <a:lnTo>
                        <a:pt x="615" y="379"/>
                      </a:lnTo>
                      <a:lnTo>
                        <a:pt x="613" y="377"/>
                      </a:lnTo>
                      <a:lnTo>
                        <a:pt x="611" y="377"/>
                      </a:lnTo>
                      <a:lnTo>
                        <a:pt x="611" y="377"/>
                      </a:lnTo>
                      <a:lnTo>
                        <a:pt x="608" y="373"/>
                      </a:lnTo>
                      <a:lnTo>
                        <a:pt x="606" y="373"/>
                      </a:lnTo>
                      <a:lnTo>
                        <a:pt x="603" y="372"/>
                      </a:lnTo>
                      <a:lnTo>
                        <a:pt x="603" y="372"/>
                      </a:lnTo>
                      <a:lnTo>
                        <a:pt x="599" y="370"/>
                      </a:lnTo>
                      <a:lnTo>
                        <a:pt x="596" y="367"/>
                      </a:lnTo>
                      <a:lnTo>
                        <a:pt x="593" y="365"/>
                      </a:lnTo>
                      <a:lnTo>
                        <a:pt x="591" y="362"/>
                      </a:lnTo>
                      <a:lnTo>
                        <a:pt x="586" y="360"/>
                      </a:lnTo>
                      <a:lnTo>
                        <a:pt x="584" y="360"/>
                      </a:lnTo>
                      <a:lnTo>
                        <a:pt x="584" y="358"/>
                      </a:lnTo>
                      <a:lnTo>
                        <a:pt x="582" y="356"/>
                      </a:lnTo>
                      <a:lnTo>
                        <a:pt x="581" y="356"/>
                      </a:lnTo>
                      <a:lnTo>
                        <a:pt x="579" y="356"/>
                      </a:lnTo>
                      <a:lnTo>
                        <a:pt x="577" y="355"/>
                      </a:lnTo>
                      <a:lnTo>
                        <a:pt x="577" y="355"/>
                      </a:lnTo>
                      <a:lnTo>
                        <a:pt x="574" y="353"/>
                      </a:lnTo>
                      <a:lnTo>
                        <a:pt x="574" y="351"/>
                      </a:lnTo>
                      <a:lnTo>
                        <a:pt x="572" y="351"/>
                      </a:lnTo>
                      <a:lnTo>
                        <a:pt x="571" y="351"/>
                      </a:lnTo>
                      <a:lnTo>
                        <a:pt x="571" y="351"/>
                      </a:lnTo>
                      <a:lnTo>
                        <a:pt x="567" y="350"/>
                      </a:lnTo>
                      <a:lnTo>
                        <a:pt x="564" y="350"/>
                      </a:lnTo>
                      <a:lnTo>
                        <a:pt x="557" y="343"/>
                      </a:lnTo>
                      <a:lnTo>
                        <a:pt x="555" y="339"/>
                      </a:lnTo>
                      <a:lnTo>
                        <a:pt x="552" y="331"/>
                      </a:lnTo>
                      <a:lnTo>
                        <a:pt x="550" y="328"/>
                      </a:lnTo>
                      <a:lnTo>
                        <a:pt x="550" y="324"/>
                      </a:lnTo>
                      <a:lnTo>
                        <a:pt x="550" y="324"/>
                      </a:lnTo>
                      <a:lnTo>
                        <a:pt x="548" y="323"/>
                      </a:lnTo>
                      <a:lnTo>
                        <a:pt x="550" y="323"/>
                      </a:lnTo>
                      <a:lnTo>
                        <a:pt x="550" y="323"/>
                      </a:lnTo>
                      <a:lnTo>
                        <a:pt x="552" y="323"/>
                      </a:lnTo>
                      <a:lnTo>
                        <a:pt x="554" y="323"/>
                      </a:lnTo>
                      <a:lnTo>
                        <a:pt x="554" y="323"/>
                      </a:lnTo>
                      <a:lnTo>
                        <a:pt x="555" y="323"/>
                      </a:lnTo>
                      <a:lnTo>
                        <a:pt x="555" y="321"/>
                      </a:lnTo>
                      <a:lnTo>
                        <a:pt x="555" y="321"/>
                      </a:lnTo>
                      <a:lnTo>
                        <a:pt x="559" y="319"/>
                      </a:lnTo>
                      <a:lnTo>
                        <a:pt x="560" y="317"/>
                      </a:lnTo>
                      <a:lnTo>
                        <a:pt x="562" y="317"/>
                      </a:lnTo>
                      <a:lnTo>
                        <a:pt x="562" y="316"/>
                      </a:lnTo>
                      <a:lnTo>
                        <a:pt x="564" y="311"/>
                      </a:lnTo>
                      <a:lnTo>
                        <a:pt x="565" y="309"/>
                      </a:lnTo>
                      <a:lnTo>
                        <a:pt x="569" y="300"/>
                      </a:lnTo>
                      <a:lnTo>
                        <a:pt x="571" y="299"/>
                      </a:lnTo>
                      <a:lnTo>
                        <a:pt x="572" y="297"/>
                      </a:lnTo>
                      <a:lnTo>
                        <a:pt x="574" y="297"/>
                      </a:lnTo>
                      <a:lnTo>
                        <a:pt x="576" y="295"/>
                      </a:lnTo>
                      <a:lnTo>
                        <a:pt x="581" y="287"/>
                      </a:lnTo>
                      <a:lnTo>
                        <a:pt x="582" y="283"/>
                      </a:lnTo>
                      <a:lnTo>
                        <a:pt x="584" y="282"/>
                      </a:lnTo>
                      <a:lnTo>
                        <a:pt x="584" y="282"/>
                      </a:lnTo>
                      <a:lnTo>
                        <a:pt x="586" y="280"/>
                      </a:lnTo>
                      <a:lnTo>
                        <a:pt x="588" y="280"/>
                      </a:lnTo>
                      <a:lnTo>
                        <a:pt x="588" y="280"/>
                      </a:lnTo>
                      <a:lnTo>
                        <a:pt x="589" y="280"/>
                      </a:lnTo>
                      <a:lnTo>
                        <a:pt x="589" y="280"/>
                      </a:lnTo>
                      <a:lnTo>
                        <a:pt x="591" y="278"/>
                      </a:lnTo>
                      <a:lnTo>
                        <a:pt x="593" y="278"/>
                      </a:lnTo>
                      <a:lnTo>
                        <a:pt x="594" y="277"/>
                      </a:lnTo>
                      <a:lnTo>
                        <a:pt x="596" y="278"/>
                      </a:lnTo>
                      <a:lnTo>
                        <a:pt x="594" y="273"/>
                      </a:lnTo>
                      <a:lnTo>
                        <a:pt x="596" y="258"/>
                      </a:lnTo>
                      <a:lnTo>
                        <a:pt x="599" y="256"/>
                      </a:lnTo>
                      <a:lnTo>
                        <a:pt x="603" y="253"/>
                      </a:lnTo>
                      <a:lnTo>
                        <a:pt x="603" y="251"/>
                      </a:lnTo>
                      <a:lnTo>
                        <a:pt x="603" y="249"/>
                      </a:lnTo>
                      <a:lnTo>
                        <a:pt x="603" y="249"/>
                      </a:lnTo>
                      <a:lnTo>
                        <a:pt x="603" y="248"/>
                      </a:lnTo>
                      <a:lnTo>
                        <a:pt x="603" y="248"/>
                      </a:lnTo>
                      <a:lnTo>
                        <a:pt x="603" y="248"/>
                      </a:lnTo>
                      <a:lnTo>
                        <a:pt x="604" y="246"/>
                      </a:lnTo>
                      <a:lnTo>
                        <a:pt x="604" y="244"/>
                      </a:lnTo>
                      <a:lnTo>
                        <a:pt x="603" y="244"/>
                      </a:lnTo>
                      <a:lnTo>
                        <a:pt x="606" y="239"/>
                      </a:lnTo>
                      <a:lnTo>
                        <a:pt x="608" y="236"/>
                      </a:lnTo>
                      <a:lnTo>
                        <a:pt x="608" y="234"/>
                      </a:lnTo>
                      <a:lnTo>
                        <a:pt x="610" y="233"/>
                      </a:lnTo>
                      <a:lnTo>
                        <a:pt x="610" y="233"/>
                      </a:lnTo>
                      <a:lnTo>
                        <a:pt x="610" y="231"/>
                      </a:lnTo>
                      <a:lnTo>
                        <a:pt x="610" y="231"/>
                      </a:lnTo>
                      <a:lnTo>
                        <a:pt x="608" y="231"/>
                      </a:lnTo>
                      <a:lnTo>
                        <a:pt x="608" y="231"/>
                      </a:lnTo>
                      <a:lnTo>
                        <a:pt x="608" y="231"/>
                      </a:lnTo>
                      <a:lnTo>
                        <a:pt x="606" y="231"/>
                      </a:lnTo>
                      <a:lnTo>
                        <a:pt x="606" y="233"/>
                      </a:lnTo>
                      <a:lnTo>
                        <a:pt x="606" y="233"/>
                      </a:lnTo>
                      <a:lnTo>
                        <a:pt x="606" y="233"/>
                      </a:lnTo>
                      <a:lnTo>
                        <a:pt x="603" y="238"/>
                      </a:lnTo>
                      <a:lnTo>
                        <a:pt x="601" y="239"/>
                      </a:lnTo>
                      <a:lnTo>
                        <a:pt x="598" y="239"/>
                      </a:lnTo>
                      <a:lnTo>
                        <a:pt x="594" y="239"/>
                      </a:lnTo>
                      <a:lnTo>
                        <a:pt x="593" y="236"/>
                      </a:lnTo>
                      <a:lnTo>
                        <a:pt x="594" y="234"/>
                      </a:lnTo>
                      <a:lnTo>
                        <a:pt x="596" y="233"/>
                      </a:lnTo>
                      <a:lnTo>
                        <a:pt x="596" y="233"/>
                      </a:lnTo>
                      <a:lnTo>
                        <a:pt x="596" y="233"/>
                      </a:lnTo>
                      <a:lnTo>
                        <a:pt x="596" y="231"/>
                      </a:lnTo>
                      <a:lnTo>
                        <a:pt x="594" y="233"/>
                      </a:lnTo>
                      <a:lnTo>
                        <a:pt x="593" y="231"/>
                      </a:lnTo>
                      <a:lnTo>
                        <a:pt x="591" y="227"/>
                      </a:lnTo>
                      <a:lnTo>
                        <a:pt x="589" y="226"/>
                      </a:lnTo>
                      <a:lnTo>
                        <a:pt x="589" y="224"/>
                      </a:lnTo>
                      <a:lnTo>
                        <a:pt x="591" y="224"/>
                      </a:lnTo>
                      <a:lnTo>
                        <a:pt x="591" y="224"/>
                      </a:lnTo>
                      <a:lnTo>
                        <a:pt x="591" y="222"/>
                      </a:lnTo>
                      <a:lnTo>
                        <a:pt x="591" y="222"/>
                      </a:lnTo>
                      <a:lnTo>
                        <a:pt x="593" y="221"/>
                      </a:lnTo>
                      <a:lnTo>
                        <a:pt x="591" y="219"/>
                      </a:lnTo>
                      <a:lnTo>
                        <a:pt x="591" y="216"/>
                      </a:lnTo>
                      <a:lnTo>
                        <a:pt x="591" y="214"/>
                      </a:lnTo>
                      <a:lnTo>
                        <a:pt x="593" y="212"/>
                      </a:lnTo>
                      <a:lnTo>
                        <a:pt x="594" y="212"/>
                      </a:lnTo>
                      <a:lnTo>
                        <a:pt x="598" y="216"/>
                      </a:lnTo>
                      <a:lnTo>
                        <a:pt x="598" y="214"/>
                      </a:lnTo>
                      <a:lnTo>
                        <a:pt x="598" y="214"/>
                      </a:lnTo>
                      <a:lnTo>
                        <a:pt x="599" y="214"/>
                      </a:lnTo>
                      <a:lnTo>
                        <a:pt x="601" y="212"/>
                      </a:lnTo>
                      <a:lnTo>
                        <a:pt x="601" y="212"/>
                      </a:lnTo>
                      <a:lnTo>
                        <a:pt x="601" y="212"/>
                      </a:lnTo>
                      <a:lnTo>
                        <a:pt x="599" y="210"/>
                      </a:lnTo>
                      <a:lnTo>
                        <a:pt x="599" y="210"/>
                      </a:lnTo>
                      <a:lnTo>
                        <a:pt x="599" y="210"/>
                      </a:lnTo>
                      <a:lnTo>
                        <a:pt x="599" y="212"/>
                      </a:lnTo>
                      <a:lnTo>
                        <a:pt x="598" y="212"/>
                      </a:lnTo>
                      <a:lnTo>
                        <a:pt x="598" y="210"/>
                      </a:lnTo>
                      <a:lnTo>
                        <a:pt x="598" y="210"/>
                      </a:lnTo>
                      <a:lnTo>
                        <a:pt x="598" y="210"/>
                      </a:lnTo>
                      <a:lnTo>
                        <a:pt x="598" y="210"/>
                      </a:lnTo>
                      <a:lnTo>
                        <a:pt x="598" y="209"/>
                      </a:lnTo>
                      <a:lnTo>
                        <a:pt x="598" y="209"/>
                      </a:lnTo>
                      <a:lnTo>
                        <a:pt x="596" y="207"/>
                      </a:lnTo>
                      <a:lnTo>
                        <a:pt x="596" y="207"/>
                      </a:lnTo>
                      <a:lnTo>
                        <a:pt x="594" y="207"/>
                      </a:lnTo>
                      <a:lnTo>
                        <a:pt x="594" y="204"/>
                      </a:lnTo>
                      <a:lnTo>
                        <a:pt x="596" y="200"/>
                      </a:lnTo>
                      <a:lnTo>
                        <a:pt x="596" y="200"/>
                      </a:lnTo>
                      <a:lnTo>
                        <a:pt x="596" y="199"/>
                      </a:lnTo>
                      <a:lnTo>
                        <a:pt x="598" y="199"/>
                      </a:lnTo>
                      <a:lnTo>
                        <a:pt x="599" y="197"/>
                      </a:lnTo>
                      <a:lnTo>
                        <a:pt x="599" y="199"/>
                      </a:lnTo>
                      <a:lnTo>
                        <a:pt x="601" y="200"/>
                      </a:lnTo>
                      <a:lnTo>
                        <a:pt x="601" y="197"/>
                      </a:lnTo>
                      <a:lnTo>
                        <a:pt x="603" y="195"/>
                      </a:lnTo>
                      <a:lnTo>
                        <a:pt x="604" y="193"/>
                      </a:lnTo>
                      <a:lnTo>
                        <a:pt x="606" y="195"/>
                      </a:lnTo>
                      <a:lnTo>
                        <a:pt x="606" y="197"/>
                      </a:lnTo>
                      <a:lnTo>
                        <a:pt x="606" y="200"/>
                      </a:lnTo>
                      <a:lnTo>
                        <a:pt x="608" y="202"/>
                      </a:lnTo>
                      <a:lnTo>
                        <a:pt x="608" y="202"/>
                      </a:lnTo>
                      <a:lnTo>
                        <a:pt x="608" y="200"/>
                      </a:lnTo>
                      <a:lnTo>
                        <a:pt x="608" y="197"/>
                      </a:lnTo>
                      <a:lnTo>
                        <a:pt x="608" y="195"/>
                      </a:lnTo>
                      <a:lnTo>
                        <a:pt x="608" y="195"/>
                      </a:lnTo>
                      <a:lnTo>
                        <a:pt x="608" y="193"/>
                      </a:lnTo>
                      <a:lnTo>
                        <a:pt x="610" y="193"/>
                      </a:lnTo>
                      <a:lnTo>
                        <a:pt x="611" y="193"/>
                      </a:lnTo>
                      <a:lnTo>
                        <a:pt x="611" y="193"/>
                      </a:lnTo>
                      <a:lnTo>
                        <a:pt x="610" y="193"/>
                      </a:lnTo>
                      <a:lnTo>
                        <a:pt x="615" y="185"/>
                      </a:lnTo>
                      <a:lnTo>
                        <a:pt x="616" y="185"/>
                      </a:lnTo>
                      <a:lnTo>
                        <a:pt x="616" y="188"/>
                      </a:lnTo>
                      <a:lnTo>
                        <a:pt x="616" y="190"/>
                      </a:lnTo>
                      <a:lnTo>
                        <a:pt x="616" y="192"/>
                      </a:lnTo>
                      <a:lnTo>
                        <a:pt x="616" y="193"/>
                      </a:lnTo>
                      <a:lnTo>
                        <a:pt x="616" y="195"/>
                      </a:lnTo>
                      <a:lnTo>
                        <a:pt x="618" y="195"/>
                      </a:lnTo>
                      <a:lnTo>
                        <a:pt x="620" y="195"/>
                      </a:lnTo>
                      <a:lnTo>
                        <a:pt x="621" y="195"/>
                      </a:lnTo>
                      <a:lnTo>
                        <a:pt x="621" y="193"/>
                      </a:lnTo>
                      <a:lnTo>
                        <a:pt x="621" y="193"/>
                      </a:lnTo>
                      <a:lnTo>
                        <a:pt x="621" y="193"/>
                      </a:lnTo>
                      <a:lnTo>
                        <a:pt x="621" y="192"/>
                      </a:lnTo>
                      <a:lnTo>
                        <a:pt x="623" y="192"/>
                      </a:lnTo>
                      <a:lnTo>
                        <a:pt x="623" y="193"/>
                      </a:lnTo>
                      <a:lnTo>
                        <a:pt x="625" y="192"/>
                      </a:lnTo>
                      <a:lnTo>
                        <a:pt x="625" y="190"/>
                      </a:lnTo>
                      <a:lnTo>
                        <a:pt x="623" y="190"/>
                      </a:lnTo>
                      <a:lnTo>
                        <a:pt x="623" y="188"/>
                      </a:lnTo>
                      <a:lnTo>
                        <a:pt x="623" y="187"/>
                      </a:lnTo>
                      <a:lnTo>
                        <a:pt x="625" y="187"/>
                      </a:lnTo>
                      <a:lnTo>
                        <a:pt x="625" y="187"/>
                      </a:lnTo>
                      <a:lnTo>
                        <a:pt x="627" y="188"/>
                      </a:lnTo>
                      <a:lnTo>
                        <a:pt x="628" y="190"/>
                      </a:lnTo>
                      <a:lnTo>
                        <a:pt x="630" y="188"/>
                      </a:lnTo>
                      <a:lnTo>
                        <a:pt x="630" y="188"/>
                      </a:lnTo>
                      <a:lnTo>
                        <a:pt x="632" y="187"/>
                      </a:lnTo>
                      <a:lnTo>
                        <a:pt x="630" y="185"/>
                      </a:lnTo>
                      <a:lnTo>
                        <a:pt x="630" y="185"/>
                      </a:lnTo>
                      <a:lnTo>
                        <a:pt x="630" y="183"/>
                      </a:lnTo>
                      <a:lnTo>
                        <a:pt x="630" y="182"/>
                      </a:lnTo>
                      <a:lnTo>
                        <a:pt x="630" y="180"/>
                      </a:lnTo>
                      <a:lnTo>
                        <a:pt x="632" y="180"/>
                      </a:lnTo>
                      <a:lnTo>
                        <a:pt x="633" y="180"/>
                      </a:lnTo>
                      <a:lnTo>
                        <a:pt x="635" y="180"/>
                      </a:lnTo>
                      <a:lnTo>
                        <a:pt x="635" y="180"/>
                      </a:lnTo>
                      <a:lnTo>
                        <a:pt x="635" y="183"/>
                      </a:lnTo>
                      <a:lnTo>
                        <a:pt x="635" y="187"/>
                      </a:lnTo>
                      <a:lnTo>
                        <a:pt x="635" y="188"/>
                      </a:lnTo>
                      <a:lnTo>
                        <a:pt x="637" y="190"/>
                      </a:lnTo>
                      <a:lnTo>
                        <a:pt x="637" y="193"/>
                      </a:lnTo>
                      <a:lnTo>
                        <a:pt x="637" y="195"/>
                      </a:lnTo>
                      <a:lnTo>
                        <a:pt x="637" y="195"/>
                      </a:lnTo>
                      <a:lnTo>
                        <a:pt x="635" y="195"/>
                      </a:lnTo>
                      <a:lnTo>
                        <a:pt x="633" y="195"/>
                      </a:lnTo>
                      <a:lnTo>
                        <a:pt x="633" y="195"/>
                      </a:lnTo>
                      <a:lnTo>
                        <a:pt x="633" y="197"/>
                      </a:lnTo>
                      <a:lnTo>
                        <a:pt x="633" y="199"/>
                      </a:lnTo>
                      <a:lnTo>
                        <a:pt x="633" y="199"/>
                      </a:lnTo>
                      <a:lnTo>
                        <a:pt x="632" y="200"/>
                      </a:lnTo>
                      <a:lnTo>
                        <a:pt x="632" y="200"/>
                      </a:lnTo>
                      <a:lnTo>
                        <a:pt x="632" y="200"/>
                      </a:lnTo>
                      <a:lnTo>
                        <a:pt x="633" y="202"/>
                      </a:lnTo>
                      <a:lnTo>
                        <a:pt x="632" y="202"/>
                      </a:lnTo>
                      <a:lnTo>
                        <a:pt x="633" y="202"/>
                      </a:lnTo>
                      <a:lnTo>
                        <a:pt x="635" y="200"/>
                      </a:lnTo>
                      <a:lnTo>
                        <a:pt x="637" y="199"/>
                      </a:lnTo>
                      <a:lnTo>
                        <a:pt x="638" y="197"/>
                      </a:lnTo>
                      <a:lnTo>
                        <a:pt x="640" y="195"/>
                      </a:lnTo>
                      <a:lnTo>
                        <a:pt x="642" y="193"/>
                      </a:lnTo>
                      <a:lnTo>
                        <a:pt x="642" y="193"/>
                      </a:lnTo>
                      <a:lnTo>
                        <a:pt x="642" y="195"/>
                      </a:lnTo>
                      <a:lnTo>
                        <a:pt x="642" y="195"/>
                      </a:lnTo>
                      <a:lnTo>
                        <a:pt x="642" y="197"/>
                      </a:lnTo>
                      <a:lnTo>
                        <a:pt x="644" y="195"/>
                      </a:lnTo>
                      <a:lnTo>
                        <a:pt x="644" y="195"/>
                      </a:lnTo>
                      <a:lnTo>
                        <a:pt x="644" y="192"/>
                      </a:lnTo>
                      <a:lnTo>
                        <a:pt x="645" y="190"/>
                      </a:lnTo>
                      <a:lnTo>
                        <a:pt x="647" y="187"/>
                      </a:lnTo>
                      <a:lnTo>
                        <a:pt x="649" y="187"/>
                      </a:lnTo>
                      <a:lnTo>
                        <a:pt x="650" y="185"/>
                      </a:lnTo>
                      <a:lnTo>
                        <a:pt x="652" y="180"/>
                      </a:lnTo>
                      <a:lnTo>
                        <a:pt x="649" y="178"/>
                      </a:lnTo>
                      <a:lnTo>
                        <a:pt x="649" y="178"/>
                      </a:lnTo>
                      <a:lnTo>
                        <a:pt x="649" y="176"/>
                      </a:lnTo>
                      <a:lnTo>
                        <a:pt x="649" y="176"/>
                      </a:lnTo>
                      <a:lnTo>
                        <a:pt x="647" y="176"/>
                      </a:lnTo>
                      <a:lnTo>
                        <a:pt x="647" y="176"/>
                      </a:lnTo>
                      <a:lnTo>
                        <a:pt x="645" y="176"/>
                      </a:lnTo>
                      <a:lnTo>
                        <a:pt x="645" y="175"/>
                      </a:lnTo>
                      <a:lnTo>
                        <a:pt x="645" y="175"/>
                      </a:lnTo>
                      <a:lnTo>
                        <a:pt x="645" y="173"/>
                      </a:lnTo>
                      <a:lnTo>
                        <a:pt x="645" y="173"/>
                      </a:lnTo>
                      <a:lnTo>
                        <a:pt x="647" y="173"/>
                      </a:lnTo>
                      <a:lnTo>
                        <a:pt x="647" y="171"/>
                      </a:lnTo>
                      <a:lnTo>
                        <a:pt x="649" y="173"/>
                      </a:lnTo>
                      <a:lnTo>
                        <a:pt x="649" y="173"/>
                      </a:lnTo>
                      <a:lnTo>
                        <a:pt x="649" y="173"/>
                      </a:lnTo>
                      <a:lnTo>
                        <a:pt x="650" y="171"/>
                      </a:lnTo>
                      <a:lnTo>
                        <a:pt x="650" y="171"/>
                      </a:lnTo>
                      <a:lnTo>
                        <a:pt x="650" y="171"/>
                      </a:lnTo>
                      <a:lnTo>
                        <a:pt x="652" y="171"/>
                      </a:lnTo>
                      <a:lnTo>
                        <a:pt x="652" y="175"/>
                      </a:lnTo>
                      <a:lnTo>
                        <a:pt x="654" y="175"/>
                      </a:lnTo>
                      <a:lnTo>
                        <a:pt x="655" y="173"/>
                      </a:lnTo>
                      <a:lnTo>
                        <a:pt x="655" y="173"/>
                      </a:lnTo>
                      <a:lnTo>
                        <a:pt x="657" y="173"/>
                      </a:lnTo>
                      <a:lnTo>
                        <a:pt x="657" y="175"/>
                      </a:lnTo>
                      <a:lnTo>
                        <a:pt x="657" y="175"/>
                      </a:lnTo>
                      <a:lnTo>
                        <a:pt x="657" y="175"/>
                      </a:lnTo>
                      <a:lnTo>
                        <a:pt x="659" y="176"/>
                      </a:lnTo>
                      <a:lnTo>
                        <a:pt x="659" y="176"/>
                      </a:lnTo>
                      <a:lnTo>
                        <a:pt x="659" y="175"/>
                      </a:lnTo>
                      <a:lnTo>
                        <a:pt x="659" y="173"/>
                      </a:lnTo>
                      <a:lnTo>
                        <a:pt x="659" y="171"/>
                      </a:lnTo>
                      <a:lnTo>
                        <a:pt x="659" y="171"/>
                      </a:lnTo>
                      <a:lnTo>
                        <a:pt x="657" y="170"/>
                      </a:lnTo>
                      <a:lnTo>
                        <a:pt x="652" y="168"/>
                      </a:lnTo>
                      <a:lnTo>
                        <a:pt x="650" y="168"/>
                      </a:lnTo>
                      <a:lnTo>
                        <a:pt x="650" y="168"/>
                      </a:lnTo>
                      <a:lnTo>
                        <a:pt x="650" y="166"/>
                      </a:lnTo>
                      <a:lnTo>
                        <a:pt x="650" y="165"/>
                      </a:lnTo>
                      <a:lnTo>
                        <a:pt x="649" y="165"/>
                      </a:lnTo>
                      <a:lnTo>
                        <a:pt x="645" y="163"/>
                      </a:lnTo>
                      <a:lnTo>
                        <a:pt x="645" y="161"/>
                      </a:lnTo>
                      <a:lnTo>
                        <a:pt x="645" y="159"/>
                      </a:lnTo>
                      <a:lnTo>
                        <a:pt x="644" y="158"/>
                      </a:lnTo>
                      <a:lnTo>
                        <a:pt x="644" y="156"/>
                      </a:lnTo>
                      <a:lnTo>
                        <a:pt x="644" y="154"/>
                      </a:lnTo>
                      <a:lnTo>
                        <a:pt x="645" y="156"/>
                      </a:lnTo>
                      <a:lnTo>
                        <a:pt x="649" y="159"/>
                      </a:lnTo>
                      <a:lnTo>
                        <a:pt x="650" y="159"/>
                      </a:lnTo>
                      <a:lnTo>
                        <a:pt x="650" y="158"/>
                      </a:lnTo>
                      <a:lnTo>
                        <a:pt x="650" y="158"/>
                      </a:lnTo>
                      <a:lnTo>
                        <a:pt x="650" y="156"/>
                      </a:lnTo>
                      <a:lnTo>
                        <a:pt x="650" y="154"/>
                      </a:lnTo>
                      <a:lnTo>
                        <a:pt x="649" y="153"/>
                      </a:lnTo>
                      <a:lnTo>
                        <a:pt x="650" y="153"/>
                      </a:lnTo>
                      <a:lnTo>
                        <a:pt x="650" y="153"/>
                      </a:lnTo>
                      <a:lnTo>
                        <a:pt x="652" y="153"/>
                      </a:lnTo>
                      <a:lnTo>
                        <a:pt x="652" y="153"/>
                      </a:lnTo>
                      <a:lnTo>
                        <a:pt x="652" y="154"/>
                      </a:lnTo>
                      <a:lnTo>
                        <a:pt x="652" y="154"/>
                      </a:lnTo>
                      <a:lnTo>
                        <a:pt x="654" y="158"/>
                      </a:lnTo>
                      <a:lnTo>
                        <a:pt x="654" y="158"/>
                      </a:lnTo>
                      <a:lnTo>
                        <a:pt x="654" y="159"/>
                      </a:lnTo>
                      <a:lnTo>
                        <a:pt x="654" y="161"/>
                      </a:lnTo>
                      <a:lnTo>
                        <a:pt x="655" y="161"/>
                      </a:lnTo>
                      <a:lnTo>
                        <a:pt x="657" y="159"/>
                      </a:lnTo>
                      <a:lnTo>
                        <a:pt x="657" y="158"/>
                      </a:lnTo>
                      <a:lnTo>
                        <a:pt x="657" y="158"/>
                      </a:lnTo>
                      <a:lnTo>
                        <a:pt x="657" y="156"/>
                      </a:lnTo>
                      <a:lnTo>
                        <a:pt x="657" y="156"/>
                      </a:lnTo>
                      <a:lnTo>
                        <a:pt x="655" y="153"/>
                      </a:lnTo>
                      <a:lnTo>
                        <a:pt x="655" y="153"/>
                      </a:lnTo>
                      <a:lnTo>
                        <a:pt x="655" y="151"/>
                      </a:lnTo>
                      <a:lnTo>
                        <a:pt x="657" y="149"/>
                      </a:lnTo>
                      <a:lnTo>
                        <a:pt x="661" y="149"/>
                      </a:lnTo>
                      <a:lnTo>
                        <a:pt x="662" y="149"/>
                      </a:lnTo>
                      <a:lnTo>
                        <a:pt x="662" y="148"/>
                      </a:lnTo>
                      <a:lnTo>
                        <a:pt x="662" y="144"/>
                      </a:lnTo>
                      <a:lnTo>
                        <a:pt x="664" y="143"/>
                      </a:lnTo>
                      <a:lnTo>
                        <a:pt x="666" y="139"/>
                      </a:lnTo>
                      <a:lnTo>
                        <a:pt x="667" y="137"/>
                      </a:lnTo>
                      <a:lnTo>
                        <a:pt x="669" y="137"/>
                      </a:lnTo>
                      <a:lnTo>
                        <a:pt x="667" y="136"/>
                      </a:lnTo>
                      <a:lnTo>
                        <a:pt x="667" y="132"/>
                      </a:lnTo>
                      <a:lnTo>
                        <a:pt x="667" y="131"/>
                      </a:lnTo>
                      <a:lnTo>
                        <a:pt x="669" y="129"/>
                      </a:lnTo>
                      <a:lnTo>
                        <a:pt x="669" y="129"/>
                      </a:lnTo>
                      <a:lnTo>
                        <a:pt x="671" y="127"/>
                      </a:lnTo>
                      <a:lnTo>
                        <a:pt x="671" y="127"/>
                      </a:lnTo>
                      <a:lnTo>
                        <a:pt x="672" y="127"/>
                      </a:lnTo>
                      <a:lnTo>
                        <a:pt x="672" y="129"/>
                      </a:lnTo>
                      <a:lnTo>
                        <a:pt x="672" y="129"/>
                      </a:lnTo>
                      <a:lnTo>
                        <a:pt x="672" y="131"/>
                      </a:lnTo>
                      <a:lnTo>
                        <a:pt x="672" y="131"/>
                      </a:lnTo>
                      <a:lnTo>
                        <a:pt x="671" y="132"/>
                      </a:lnTo>
                      <a:lnTo>
                        <a:pt x="669" y="134"/>
                      </a:lnTo>
                      <a:lnTo>
                        <a:pt x="671" y="136"/>
                      </a:lnTo>
                      <a:lnTo>
                        <a:pt x="671" y="136"/>
                      </a:lnTo>
                      <a:lnTo>
                        <a:pt x="671" y="134"/>
                      </a:lnTo>
                      <a:lnTo>
                        <a:pt x="683" y="122"/>
                      </a:lnTo>
                      <a:lnTo>
                        <a:pt x="683" y="122"/>
                      </a:lnTo>
                      <a:lnTo>
                        <a:pt x="684" y="122"/>
                      </a:lnTo>
                      <a:lnTo>
                        <a:pt x="684" y="120"/>
                      </a:lnTo>
                      <a:lnTo>
                        <a:pt x="686" y="120"/>
                      </a:lnTo>
                      <a:lnTo>
                        <a:pt x="686" y="120"/>
                      </a:lnTo>
                      <a:lnTo>
                        <a:pt x="686" y="120"/>
                      </a:lnTo>
                      <a:lnTo>
                        <a:pt x="688" y="119"/>
                      </a:lnTo>
                      <a:lnTo>
                        <a:pt x="686" y="119"/>
                      </a:lnTo>
                      <a:lnTo>
                        <a:pt x="684" y="119"/>
                      </a:lnTo>
                      <a:lnTo>
                        <a:pt x="684" y="119"/>
                      </a:lnTo>
                      <a:lnTo>
                        <a:pt x="684" y="115"/>
                      </a:lnTo>
                      <a:lnTo>
                        <a:pt x="684" y="114"/>
                      </a:lnTo>
                      <a:lnTo>
                        <a:pt x="679" y="109"/>
                      </a:lnTo>
                      <a:lnTo>
                        <a:pt x="679" y="109"/>
                      </a:lnTo>
                      <a:lnTo>
                        <a:pt x="672" y="105"/>
                      </a:lnTo>
                      <a:lnTo>
                        <a:pt x="671" y="103"/>
                      </a:lnTo>
                      <a:lnTo>
                        <a:pt x="669" y="103"/>
                      </a:lnTo>
                      <a:lnTo>
                        <a:pt x="667" y="103"/>
                      </a:lnTo>
                      <a:lnTo>
                        <a:pt x="662" y="105"/>
                      </a:lnTo>
                      <a:lnTo>
                        <a:pt x="662" y="107"/>
                      </a:lnTo>
                      <a:lnTo>
                        <a:pt x="662" y="107"/>
                      </a:lnTo>
                      <a:lnTo>
                        <a:pt x="664" y="107"/>
                      </a:lnTo>
                      <a:lnTo>
                        <a:pt x="666" y="107"/>
                      </a:lnTo>
                      <a:lnTo>
                        <a:pt x="667" y="109"/>
                      </a:lnTo>
                      <a:lnTo>
                        <a:pt x="667" y="109"/>
                      </a:lnTo>
                      <a:lnTo>
                        <a:pt x="669" y="109"/>
                      </a:lnTo>
                      <a:lnTo>
                        <a:pt x="669" y="110"/>
                      </a:lnTo>
                      <a:lnTo>
                        <a:pt x="667" y="112"/>
                      </a:lnTo>
                      <a:lnTo>
                        <a:pt x="666" y="114"/>
                      </a:lnTo>
                      <a:lnTo>
                        <a:pt x="662" y="114"/>
                      </a:lnTo>
                      <a:lnTo>
                        <a:pt x="661" y="112"/>
                      </a:lnTo>
                      <a:lnTo>
                        <a:pt x="661" y="110"/>
                      </a:lnTo>
                      <a:lnTo>
                        <a:pt x="659" y="109"/>
                      </a:lnTo>
                      <a:lnTo>
                        <a:pt x="657" y="107"/>
                      </a:lnTo>
                      <a:lnTo>
                        <a:pt x="655" y="105"/>
                      </a:lnTo>
                      <a:lnTo>
                        <a:pt x="654" y="102"/>
                      </a:lnTo>
                      <a:lnTo>
                        <a:pt x="654" y="102"/>
                      </a:lnTo>
                      <a:lnTo>
                        <a:pt x="655" y="100"/>
                      </a:lnTo>
                      <a:lnTo>
                        <a:pt x="654" y="97"/>
                      </a:lnTo>
                      <a:lnTo>
                        <a:pt x="654" y="95"/>
                      </a:lnTo>
                      <a:lnTo>
                        <a:pt x="652" y="93"/>
                      </a:lnTo>
                      <a:lnTo>
                        <a:pt x="649" y="90"/>
                      </a:lnTo>
                      <a:lnTo>
                        <a:pt x="649" y="88"/>
                      </a:lnTo>
                      <a:lnTo>
                        <a:pt x="647" y="90"/>
                      </a:lnTo>
                      <a:lnTo>
                        <a:pt x="645" y="90"/>
                      </a:lnTo>
                      <a:lnTo>
                        <a:pt x="645" y="88"/>
                      </a:lnTo>
                      <a:lnTo>
                        <a:pt x="644" y="86"/>
                      </a:lnTo>
                      <a:lnTo>
                        <a:pt x="645" y="86"/>
                      </a:lnTo>
                      <a:lnTo>
                        <a:pt x="645" y="86"/>
                      </a:lnTo>
                      <a:lnTo>
                        <a:pt x="647" y="86"/>
                      </a:lnTo>
                      <a:lnTo>
                        <a:pt x="650" y="85"/>
                      </a:lnTo>
                      <a:lnTo>
                        <a:pt x="652" y="85"/>
                      </a:lnTo>
                      <a:lnTo>
                        <a:pt x="652" y="85"/>
                      </a:lnTo>
                      <a:lnTo>
                        <a:pt x="654" y="83"/>
                      </a:lnTo>
                      <a:lnTo>
                        <a:pt x="654" y="81"/>
                      </a:lnTo>
                      <a:lnTo>
                        <a:pt x="655" y="81"/>
                      </a:lnTo>
                      <a:lnTo>
                        <a:pt x="654" y="80"/>
                      </a:lnTo>
                      <a:lnTo>
                        <a:pt x="654" y="80"/>
                      </a:lnTo>
                      <a:lnTo>
                        <a:pt x="654" y="78"/>
                      </a:lnTo>
                      <a:lnTo>
                        <a:pt x="652" y="81"/>
                      </a:lnTo>
                      <a:lnTo>
                        <a:pt x="650" y="83"/>
                      </a:lnTo>
                      <a:lnTo>
                        <a:pt x="649" y="85"/>
                      </a:lnTo>
                      <a:lnTo>
                        <a:pt x="645" y="85"/>
                      </a:lnTo>
                      <a:lnTo>
                        <a:pt x="644" y="83"/>
                      </a:lnTo>
                      <a:lnTo>
                        <a:pt x="644" y="83"/>
                      </a:lnTo>
                      <a:lnTo>
                        <a:pt x="640" y="85"/>
                      </a:lnTo>
                      <a:lnTo>
                        <a:pt x="640" y="86"/>
                      </a:lnTo>
                      <a:lnTo>
                        <a:pt x="638" y="86"/>
                      </a:lnTo>
                      <a:lnTo>
                        <a:pt x="637" y="90"/>
                      </a:lnTo>
                      <a:lnTo>
                        <a:pt x="633" y="92"/>
                      </a:lnTo>
                      <a:lnTo>
                        <a:pt x="632" y="93"/>
                      </a:lnTo>
                      <a:lnTo>
                        <a:pt x="632" y="93"/>
                      </a:lnTo>
                      <a:lnTo>
                        <a:pt x="630" y="93"/>
                      </a:lnTo>
                      <a:lnTo>
                        <a:pt x="628" y="93"/>
                      </a:lnTo>
                      <a:lnTo>
                        <a:pt x="628" y="95"/>
                      </a:lnTo>
                      <a:lnTo>
                        <a:pt x="623" y="100"/>
                      </a:lnTo>
                      <a:lnTo>
                        <a:pt x="623" y="102"/>
                      </a:lnTo>
                      <a:lnTo>
                        <a:pt x="620" y="102"/>
                      </a:lnTo>
                      <a:lnTo>
                        <a:pt x="618" y="103"/>
                      </a:lnTo>
                      <a:lnTo>
                        <a:pt x="618" y="103"/>
                      </a:lnTo>
                      <a:lnTo>
                        <a:pt x="618" y="105"/>
                      </a:lnTo>
                      <a:lnTo>
                        <a:pt x="620" y="105"/>
                      </a:lnTo>
                      <a:lnTo>
                        <a:pt x="621" y="105"/>
                      </a:lnTo>
                      <a:lnTo>
                        <a:pt x="623" y="105"/>
                      </a:lnTo>
                      <a:lnTo>
                        <a:pt x="625" y="107"/>
                      </a:lnTo>
                      <a:lnTo>
                        <a:pt x="625" y="107"/>
                      </a:lnTo>
                      <a:lnTo>
                        <a:pt x="627" y="107"/>
                      </a:lnTo>
                      <a:lnTo>
                        <a:pt x="628" y="107"/>
                      </a:lnTo>
                      <a:lnTo>
                        <a:pt x="630" y="107"/>
                      </a:lnTo>
                      <a:lnTo>
                        <a:pt x="632" y="107"/>
                      </a:lnTo>
                      <a:lnTo>
                        <a:pt x="633" y="107"/>
                      </a:lnTo>
                      <a:lnTo>
                        <a:pt x="635" y="109"/>
                      </a:lnTo>
                      <a:lnTo>
                        <a:pt x="635" y="110"/>
                      </a:lnTo>
                      <a:lnTo>
                        <a:pt x="635" y="110"/>
                      </a:lnTo>
                      <a:lnTo>
                        <a:pt x="632" y="115"/>
                      </a:lnTo>
                      <a:lnTo>
                        <a:pt x="630" y="122"/>
                      </a:lnTo>
                      <a:lnTo>
                        <a:pt x="628" y="124"/>
                      </a:lnTo>
                      <a:lnTo>
                        <a:pt x="625" y="127"/>
                      </a:lnTo>
                      <a:lnTo>
                        <a:pt x="621" y="127"/>
                      </a:lnTo>
                      <a:lnTo>
                        <a:pt x="620" y="129"/>
                      </a:lnTo>
                      <a:lnTo>
                        <a:pt x="618" y="129"/>
                      </a:lnTo>
                      <a:lnTo>
                        <a:pt x="618" y="129"/>
                      </a:lnTo>
                      <a:lnTo>
                        <a:pt x="616" y="127"/>
                      </a:lnTo>
                      <a:lnTo>
                        <a:pt x="616" y="126"/>
                      </a:lnTo>
                      <a:lnTo>
                        <a:pt x="615" y="126"/>
                      </a:lnTo>
                      <a:lnTo>
                        <a:pt x="611" y="127"/>
                      </a:lnTo>
                      <a:lnTo>
                        <a:pt x="611" y="127"/>
                      </a:lnTo>
                      <a:lnTo>
                        <a:pt x="611" y="127"/>
                      </a:lnTo>
                      <a:lnTo>
                        <a:pt x="610" y="127"/>
                      </a:lnTo>
                      <a:lnTo>
                        <a:pt x="610" y="127"/>
                      </a:lnTo>
                      <a:lnTo>
                        <a:pt x="610" y="126"/>
                      </a:lnTo>
                      <a:lnTo>
                        <a:pt x="610" y="126"/>
                      </a:lnTo>
                      <a:lnTo>
                        <a:pt x="610" y="126"/>
                      </a:lnTo>
                      <a:lnTo>
                        <a:pt x="608" y="126"/>
                      </a:lnTo>
                      <a:lnTo>
                        <a:pt x="608" y="127"/>
                      </a:lnTo>
                      <a:lnTo>
                        <a:pt x="608" y="127"/>
                      </a:lnTo>
                      <a:lnTo>
                        <a:pt x="608" y="129"/>
                      </a:lnTo>
                      <a:lnTo>
                        <a:pt x="606" y="129"/>
                      </a:lnTo>
                      <a:lnTo>
                        <a:pt x="604" y="129"/>
                      </a:lnTo>
                      <a:lnTo>
                        <a:pt x="604" y="126"/>
                      </a:lnTo>
                      <a:lnTo>
                        <a:pt x="604" y="124"/>
                      </a:lnTo>
                      <a:lnTo>
                        <a:pt x="604" y="122"/>
                      </a:lnTo>
                      <a:lnTo>
                        <a:pt x="604" y="122"/>
                      </a:lnTo>
                      <a:lnTo>
                        <a:pt x="603" y="122"/>
                      </a:lnTo>
                      <a:lnTo>
                        <a:pt x="603" y="122"/>
                      </a:lnTo>
                      <a:lnTo>
                        <a:pt x="603" y="122"/>
                      </a:lnTo>
                      <a:lnTo>
                        <a:pt x="601" y="120"/>
                      </a:lnTo>
                      <a:lnTo>
                        <a:pt x="601" y="120"/>
                      </a:lnTo>
                      <a:lnTo>
                        <a:pt x="603" y="119"/>
                      </a:lnTo>
                      <a:lnTo>
                        <a:pt x="604" y="115"/>
                      </a:lnTo>
                      <a:lnTo>
                        <a:pt x="606" y="114"/>
                      </a:lnTo>
                      <a:lnTo>
                        <a:pt x="606" y="112"/>
                      </a:lnTo>
                      <a:lnTo>
                        <a:pt x="606" y="112"/>
                      </a:lnTo>
                      <a:lnTo>
                        <a:pt x="608" y="112"/>
                      </a:lnTo>
                      <a:lnTo>
                        <a:pt x="608" y="112"/>
                      </a:lnTo>
                      <a:lnTo>
                        <a:pt x="610" y="110"/>
                      </a:lnTo>
                      <a:lnTo>
                        <a:pt x="608" y="109"/>
                      </a:lnTo>
                      <a:lnTo>
                        <a:pt x="606" y="109"/>
                      </a:lnTo>
                      <a:lnTo>
                        <a:pt x="604" y="110"/>
                      </a:lnTo>
                      <a:lnTo>
                        <a:pt x="604" y="110"/>
                      </a:lnTo>
                      <a:lnTo>
                        <a:pt x="603" y="112"/>
                      </a:lnTo>
                      <a:lnTo>
                        <a:pt x="601" y="112"/>
                      </a:lnTo>
                      <a:lnTo>
                        <a:pt x="599" y="110"/>
                      </a:lnTo>
                      <a:lnTo>
                        <a:pt x="599" y="109"/>
                      </a:lnTo>
                      <a:lnTo>
                        <a:pt x="598" y="109"/>
                      </a:lnTo>
                      <a:lnTo>
                        <a:pt x="598" y="109"/>
                      </a:lnTo>
                      <a:lnTo>
                        <a:pt x="598" y="107"/>
                      </a:lnTo>
                      <a:lnTo>
                        <a:pt x="598" y="107"/>
                      </a:lnTo>
                      <a:lnTo>
                        <a:pt x="598" y="105"/>
                      </a:lnTo>
                      <a:lnTo>
                        <a:pt x="599" y="105"/>
                      </a:lnTo>
                      <a:lnTo>
                        <a:pt x="601" y="103"/>
                      </a:lnTo>
                      <a:lnTo>
                        <a:pt x="603" y="103"/>
                      </a:lnTo>
                      <a:lnTo>
                        <a:pt x="603" y="102"/>
                      </a:lnTo>
                      <a:lnTo>
                        <a:pt x="603" y="102"/>
                      </a:lnTo>
                      <a:lnTo>
                        <a:pt x="603" y="100"/>
                      </a:lnTo>
                      <a:lnTo>
                        <a:pt x="604" y="100"/>
                      </a:lnTo>
                      <a:lnTo>
                        <a:pt x="604" y="98"/>
                      </a:lnTo>
                      <a:lnTo>
                        <a:pt x="606" y="98"/>
                      </a:lnTo>
                      <a:lnTo>
                        <a:pt x="608" y="97"/>
                      </a:lnTo>
                      <a:lnTo>
                        <a:pt x="608" y="95"/>
                      </a:lnTo>
                      <a:lnTo>
                        <a:pt x="606" y="97"/>
                      </a:lnTo>
                      <a:lnTo>
                        <a:pt x="601" y="102"/>
                      </a:lnTo>
                      <a:lnTo>
                        <a:pt x="599" y="102"/>
                      </a:lnTo>
                      <a:lnTo>
                        <a:pt x="598" y="102"/>
                      </a:lnTo>
                      <a:lnTo>
                        <a:pt x="598" y="102"/>
                      </a:lnTo>
                      <a:lnTo>
                        <a:pt x="598" y="102"/>
                      </a:lnTo>
                      <a:lnTo>
                        <a:pt x="596" y="103"/>
                      </a:lnTo>
                      <a:lnTo>
                        <a:pt x="596" y="105"/>
                      </a:lnTo>
                      <a:lnTo>
                        <a:pt x="596" y="103"/>
                      </a:lnTo>
                      <a:lnTo>
                        <a:pt x="594" y="103"/>
                      </a:lnTo>
                      <a:lnTo>
                        <a:pt x="594" y="103"/>
                      </a:lnTo>
                      <a:lnTo>
                        <a:pt x="594" y="102"/>
                      </a:lnTo>
                      <a:lnTo>
                        <a:pt x="594" y="102"/>
                      </a:lnTo>
                      <a:lnTo>
                        <a:pt x="593" y="102"/>
                      </a:lnTo>
                      <a:lnTo>
                        <a:pt x="589" y="105"/>
                      </a:lnTo>
                      <a:lnTo>
                        <a:pt x="586" y="107"/>
                      </a:lnTo>
                      <a:lnTo>
                        <a:pt x="586" y="109"/>
                      </a:lnTo>
                      <a:lnTo>
                        <a:pt x="584" y="112"/>
                      </a:lnTo>
                      <a:lnTo>
                        <a:pt x="584" y="112"/>
                      </a:lnTo>
                      <a:lnTo>
                        <a:pt x="582" y="110"/>
                      </a:lnTo>
                      <a:lnTo>
                        <a:pt x="582" y="112"/>
                      </a:lnTo>
                      <a:lnTo>
                        <a:pt x="581" y="115"/>
                      </a:lnTo>
                      <a:lnTo>
                        <a:pt x="581" y="112"/>
                      </a:lnTo>
                      <a:lnTo>
                        <a:pt x="579" y="110"/>
                      </a:lnTo>
                      <a:lnTo>
                        <a:pt x="576" y="109"/>
                      </a:lnTo>
                      <a:lnTo>
                        <a:pt x="576" y="107"/>
                      </a:lnTo>
                      <a:lnTo>
                        <a:pt x="574" y="103"/>
                      </a:lnTo>
                      <a:lnTo>
                        <a:pt x="574" y="102"/>
                      </a:lnTo>
                      <a:lnTo>
                        <a:pt x="576" y="102"/>
                      </a:lnTo>
                      <a:lnTo>
                        <a:pt x="576" y="102"/>
                      </a:lnTo>
                      <a:lnTo>
                        <a:pt x="579" y="98"/>
                      </a:lnTo>
                      <a:lnTo>
                        <a:pt x="579" y="98"/>
                      </a:lnTo>
                      <a:lnTo>
                        <a:pt x="582" y="95"/>
                      </a:lnTo>
                      <a:lnTo>
                        <a:pt x="586" y="92"/>
                      </a:lnTo>
                      <a:lnTo>
                        <a:pt x="588" y="90"/>
                      </a:lnTo>
                      <a:lnTo>
                        <a:pt x="591" y="88"/>
                      </a:lnTo>
                      <a:lnTo>
                        <a:pt x="594" y="86"/>
                      </a:lnTo>
                      <a:lnTo>
                        <a:pt x="596" y="86"/>
                      </a:lnTo>
                      <a:lnTo>
                        <a:pt x="596" y="85"/>
                      </a:lnTo>
                      <a:lnTo>
                        <a:pt x="594" y="85"/>
                      </a:lnTo>
                      <a:lnTo>
                        <a:pt x="591" y="86"/>
                      </a:lnTo>
                      <a:lnTo>
                        <a:pt x="591" y="88"/>
                      </a:lnTo>
                      <a:lnTo>
                        <a:pt x="584" y="88"/>
                      </a:lnTo>
                      <a:lnTo>
                        <a:pt x="582" y="88"/>
                      </a:lnTo>
                      <a:lnTo>
                        <a:pt x="582" y="88"/>
                      </a:lnTo>
                      <a:lnTo>
                        <a:pt x="581" y="88"/>
                      </a:lnTo>
                      <a:lnTo>
                        <a:pt x="581" y="88"/>
                      </a:lnTo>
                      <a:lnTo>
                        <a:pt x="582" y="86"/>
                      </a:lnTo>
                      <a:lnTo>
                        <a:pt x="582" y="86"/>
                      </a:lnTo>
                      <a:lnTo>
                        <a:pt x="586" y="86"/>
                      </a:lnTo>
                      <a:lnTo>
                        <a:pt x="588" y="85"/>
                      </a:lnTo>
                      <a:lnTo>
                        <a:pt x="589" y="81"/>
                      </a:lnTo>
                      <a:lnTo>
                        <a:pt x="596" y="76"/>
                      </a:lnTo>
                      <a:lnTo>
                        <a:pt x="598" y="73"/>
                      </a:lnTo>
                      <a:lnTo>
                        <a:pt x="598" y="69"/>
                      </a:lnTo>
                      <a:lnTo>
                        <a:pt x="596" y="69"/>
                      </a:lnTo>
                      <a:lnTo>
                        <a:pt x="594" y="68"/>
                      </a:lnTo>
                      <a:lnTo>
                        <a:pt x="593" y="68"/>
                      </a:lnTo>
                      <a:lnTo>
                        <a:pt x="591" y="69"/>
                      </a:lnTo>
                      <a:lnTo>
                        <a:pt x="593" y="71"/>
                      </a:lnTo>
                      <a:lnTo>
                        <a:pt x="593" y="73"/>
                      </a:lnTo>
                      <a:lnTo>
                        <a:pt x="593" y="73"/>
                      </a:lnTo>
                      <a:lnTo>
                        <a:pt x="593" y="76"/>
                      </a:lnTo>
                      <a:lnTo>
                        <a:pt x="591" y="76"/>
                      </a:lnTo>
                      <a:lnTo>
                        <a:pt x="591" y="76"/>
                      </a:lnTo>
                      <a:lnTo>
                        <a:pt x="589" y="76"/>
                      </a:lnTo>
                      <a:lnTo>
                        <a:pt x="589" y="78"/>
                      </a:lnTo>
                      <a:lnTo>
                        <a:pt x="589" y="78"/>
                      </a:lnTo>
                      <a:lnTo>
                        <a:pt x="588" y="80"/>
                      </a:lnTo>
                      <a:lnTo>
                        <a:pt x="584" y="81"/>
                      </a:lnTo>
                      <a:lnTo>
                        <a:pt x="581" y="83"/>
                      </a:lnTo>
                      <a:lnTo>
                        <a:pt x="579" y="83"/>
                      </a:lnTo>
                      <a:lnTo>
                        <a:pt x="577" y="83"/>
                      </a:lnTo>
                      <a:lnTo>
                        <a:pt x="576" y="83"/>
                      </a:lnTo>
                      <a:lnTo>
                        <a:pt x="574" y="85"/>
                      </a:lnTo>
                      <a:lnTo>
                        <a:pt x="574" y="85"/>
                      </a:lnTo>
                      <a:lnTo>
                        <a:pt x="574" y="85"/>
                      </a:lnTo>
                      <a:lnTo>
                        <a:pt x="574" y="86"/>
                      </a:lnTo>
                      <a:lnTo>
                        <a:pt x="572" y="86"/>
                      </a:lnTo>
                      <a:lnTo>
                        <a:pt x="572" y="86"/>
                      </a:lnTo>
                      <a:lnTo>
                        <a:pt x="571" y="85"/>
                      </a:lnTo>
                      <a:lnTo>
                        <a:pt x="571" y="85"/>
                      </a:lnTo>
                      <a:lnTo>
                        <a:pt x="571" y="85"/>
                      </a:lnTo>
                      <a:lnTo>
                        <a:pt x="569" y="85"/>
                      </a:lnTo>
                      <a:lnTo>
                        <a:pt x="567" y="86"/>
                      </a:lnTo>
                      <a:lnTo>
                        <a:pt x="567" y="88"/>
                      </a:lnTo>
                      <a:lnTo>
                        <a:pt x="567" y="92"/>
                      </a:lnTo>
                      <a:lnTo>
                        <a:pt x="565" y="93"/>
                      </a:lnTo>
                      <a:lnTo>
                        <a:pt x="567" y="93"/>
                      </a:lnTo>
                      <a:lnTo>
                        <a:pt x="569" y="93"/>
                      </a:lnTo>
                      <a:lnTo>
                        <a:pt x="572" y="92"/>
                      </a:lnTo>
                      <a:lnTo>
                        <a:pt x="572" y="90"/>
                      </a:lnTo>
                      <a:lnTo>
                        <a:pt x="574" y="92"/>
                      </a:lnTo>
                      <a:lnTo>
                        <a:pt x="574" y="92"/>
                      </a:lnTo>
                      <a:lnTo>
                        <a:pt x="574" y="93"/>
                      </a:lnTo>
                      <a:lnTo>
                        <a:pt x="572" y="93"/>
                      </a:lnTo>
                      <a:lnTo>
                        <a:pt x="571" y="95"/>
                      </a:lnTo>
                      <a:lnTo>
                        <a:pt x="571" y="95"/>
                      </a:lnTo>
                      <a:lnTo>
                        <a:pt x="567" y="97"/>
                      </a:lnTo>
                      <a:lnTo>
                        <a:pt x="565" y="97"/>
                      </a:lnTo>
                      <a:lnTo>
                        <a:pt x="565" y="97"/>
                      </a:lnTo>
                      <a:lnTo>
                        <a:pt x="564" y="93"/>
                      </a:lnTo>
                      <a:lnTo>
                        <a:pt x="562" y="97"/>
                      </a:lnTo>
                      <a:lnTo>
                        <a:pt x="560" y="97"/>
                      </a:lnTo>
                      <a:lnTo>
                        <a:pt x="559" y="98"/>
                      </a:lnTo>
                      <a:lnTo>
                        <a:pt x="557" y="98"/>
                      </a:lnTo>
                      <a:lnTo>
                        <a:pt x="555" y="98"/>
                      </a:lnTo>
                      <a:lnTo>
                        <a:pt x="554" y="98"/>
                      </a:lnTo>
                      <a:lnTo>
                        <a:pt x="555" y="97"/>
                      </a:lnTo>
                      <a:lnTo>
                        <a:pt x="552" y="97"/>
                      </a:lnTo>
                      <a:lnTo>
                        <a:pt x="548" y="97"/>
                      </a:lnTo>
                      <a:lnTo>
                        <a:pt x="547" y="98"/>
                      </a:lnTo>
                      <a:lnTo>
                        <a:pt x="545" y="100"/>
                      </a:lnTo>
                      <a:lnTo>
                        <a:pt x="545" y="100"/>
                      </a:lnTo>
                      <a:lnTo>
                        <a:pt x="545" y="100"/>
                      </a:lnTo>
                      <a:lnTo>
                        <a:pt x="545" y="102"/>
                      </a:lnTo>
                      <a:lnTo>
                        <a:pt x="543" y="102"/>
                      </a:lnTo>
                      <a:lnTo>
                        <a:pt x="543" y="102"/>
                      </a:lnTo>
                      <a:lnTo>
                        <a:pt x="540" y="103"/>
                      </a:lnTo>
                      <a:lnTo>
                        <a:pt x="538" y="105"/>
                      </a:lnTo>
                      <a:lnTo>
                        <a:pt x="540" y="105"/>
                      </a:lnTo>
                      <a:lnTo>
                        <a:pt x="543" y="107"/>
                      </a:lnTo>
                      <a:lnTo>
                        <a:pt x="543" y="109"/>
                      </a:lnTo>
                      <a:lnTo>
                        <a:pt x="545" y="109"/>
                      </a:lnTo>
                      <a:lnTo>
                        <a:pt x="547" y="109"/>
                      </a:lnTo>
                      <a:lnTo>
                        <a:pt x="547" y="109"/>
                      </a:lnTo>
                      <a:lnTo>
                        <a:pt x="547" y="110"/>
                      </a:lnTo>
                      <a:lnTo>
                        <a:pt x="545" y="110"/>
                      </a:lnTo>
                      <a:lnTo>
                        <a:pt x="543" y="110"/>
                      </a:lnTo>
                      <a:lnTo>
                        <a:pt x="542" y="109"/>
                      </a:lnTo>
                      <a:lnTo>
                        <a:pt x="540" y="109"/>
                      </a:lnTo>
                      <a:lnTo>
                        <a:pt x="540" y="109"/>
                      </a:lnTo>
                      <a:lnTo>
                        <a:pt x="538" y="109"/>
                      </a:lnTo>
                      <a:lnTo>
                        <a:pt x="535" y="109"/>
                      </a:lnTo>
                      <a:lnTo>
                        <a:pt x="533" y="109"/>
                      </a:lnTo>
                      <a:lnTo>
                        <a:pt x="535" y="110"/>
                      </a:lnTo>
                      <a:lnTo>
                        <a:pt x="537" y="112"/>
                      </a:lnTo>
                      <a:lnTo>
                        <a:pt x="537" y="114"/>
                      </a:lnTo>
                      <a:lnTo>
                        <a:pt x="535" y="114"/>
                      </a:lnTo>
                      <a:lnTo>
                        <a:pt x="535" y="112"/>
                      </a:lnTo>
                      <a:lnTo>
                        <a:pt x="533" y="112"/>
                      </a:lnTo>
                      <a:lnTo>
                        <a:pt x="531" y="110"/>
                      </a:lnTo>
                      <a:lnTo>
                        <a:pt x="531" y="110"/>
                      </a:lnTo>
                      <a:lnTo>
                        <a:pt x="530" y="110"/>
                      </a:lnTo>
                      <a:lnTo>
                        <a:pt x="528" y="110"/>
                      </a:lnTo>
                      <a:lnTo>
                        <a:pt x="526" y="110"/>
                      </a:lnTo>
                      <a:lnTo>
                        <a:pt x="525" y="112"/>
                      </a:lnTo>
                      <a:lnTo>
                        <a:pt x="525" y="112"/>
                      </a:lnTo>
                      <a:lnTo>
                        <a:pt x="523" y="112"/>
                      </a:lnTo>
                      <a:lnTo>
                        <a:pt x="521" y="109"/>
                      </a:lnTo>
                      <a:lnTo>
                        <a:pt x="521" y="109"/>
                      </a:lnTo>
                      <a:lnTo>
                        <a:pt x="520" y="109"/>
                      </a:lnTo>
                      <a:lnTo>
                        <a:pt x="518" y="107"/>
                      </a:lnTo>
                      <a:lnTo>
                        <a:pt x="516" y="107"/>
                      </a:lnTo>
                      <a:lnTo>
                        <a:pt x="516" y="105"/>
                      </a:lnTo>
                      <a:lnTo>
                        <a:pt x="514" y="102"/>
                      </a:lnTo>
                      <a:lnTo>
                        <a:pt x="514" y="102"/>
                      </a:lnTo>
                      <a:lnTo>
                        <a:pt x="514" y="102"/>
                      </a:lnTo>
                      <a:lnTo>
                        <a:pt x="513" y="102"/>
                      </a:lnTo>
                      <a:lnTo>
                        <a:pt x="511" y="100"/>
                      </a:lnTo>
                      <a:lnTo>
                        <a:pt x="511" y="100"/>
                      </a:lnTo>
                      <a:lnTo>
                        <a:pt x="506" y="100"/>
                      </a:lnTo>
                      <a:lnTo>
                        <a:pt x="504" y="100"/>
                      </a:lnTo>
                      <a:lnTo>
                        <a:pt x="504" y="98"/>
                      </a:lnTo>
                      <a:lnTo>
                        <a:pt x="504" y="97"/>
                      </a:lnTo>
                      <a:lnTo>
                        <a:pt x="503" y="93"/>
                      </a:lnTo>
                      <a:lnTo>
                        <a:pt x="503" y="92"/>
                      </a:lnTo>
                      <a:lnTo>
                        <a:pt x="503" y="92"/>
                      </a:lnTo>
                      <a:lnTo>
                        <a:pt x="501" y="93"/>
                      </a:lnTo>
                      <a:lnTo>
                        <a:pt x="501" y="93"/>
                      </a:lnTo>
                      <a:lnTo>
                        <a:pt x="499" y="92"/>
                      </a:lnTo>
                      <a:lnTo>
                        <a:pt x="499" y="92"/>
                      </a:lnTo>
                      <a:lnTo>
                        <a:pt x="499" y="90"/>
                      </a:lnTo>
                      <a:lnTo>
                        <a:pt x="498" y="90"/>
                      </a:lnTo>
                      <a:lnTo>
                        <a:pt x="498" y="88"/>
                      </a:lnTo>
                      <a:lnTo>
                        <a:pt x="498" y="88"/>
                      </a:lnTo>
                      <a:lnTo>
                        <a:pt x="498" y="86"/>
                      </a:lnTo>
                      <a:lnTo>
                        <a:pt x="498" y="85"/>
                      </a:lnTo>
                      <a:lnTo>
                        <a:pt x="498" y="85"/>
                      </a:lnTo>
                      <a:lnTo>
                        <a:pt x="496" y="85"/>
                      </a:lnTo>
                      <a:lnTo>
                        <a:pt x="492" y="85"/>
                      </a:lnTo>
                      <a:lnTo>
                        <a:pt x="491" y="85"/>
                      </a:lnTo>
                      <a:lnTo>
                        <a:pt x="491" y="86"/>
                      </a:lnTo>
                      <a:lnTo>
                        <a:pt x="486" y="92"/>
                      </a:lnTo>
                      <a:lnTo>
                        <a:pt x="482" y="93"/>
                      </a:lnTo>
                      <a:lnTo>
                        <a:pt x="482" y="95"/>
                      </a:lnTo>
                      <a:lnTo>
                        <a:pt x="481" y="93"/>
                      </a:lnTo>
                      <a:lnTo>
                        <a:pt x="479" y="93"/>
                      </a:lnTo>
                      <a:lnTo>
                        <a:pt x="475" y="95"/>
                      </a:lnTo>
                      <a:lnTo>
                        <a:pt x="467" y="93"/>
                      </a:lnTo>
                      <a:lnTo>
                        <a:pt x="464" y="93"/>
                      </a:lnTo>
                      <a:lnTo>
                        <a:pt x="460" y="90"/>
                      </a:lnTo>
                      <a:lnTo>
                        <a:pt x="455" y="86"/>
                      </a:lnTo>
                      <a:lnTo>
                        <a:pt x="453" y="86"/>
                      </a:lnTo>
                      <a:lnTo>
                        <a:pt x="453" y="88"/>
                      </a:lnTo>
                      <a:lnTo>
                        <a:pt x="453" y="88"/>
                      </a:lnTo>
                      <a:lnTo>
                        <a:pt x="453" y="90"/>
                      </a:lnTo>
                      <a:lnTo>
                        <a:pt x="452" y="92"/>
                      </a:lnTo>
                      <a:lnTo>
                        <a:pt x="448" y="93"/>
                      </a:lnTo>
                      <a:lnTo>
                        <a:pt x="448" y="95"/>
                      </a:lnTo>
                      <a:lnTo>
                        <a:pt x="447" y="95"/>
                      </a:lnTo>
                      <a:lnTo>
                        <a:pt x="447" y="95"/>
                      </a:lnTo>
                      <a:lnTo>
                        <a:pt x="447" y="95"/>
                      </a:lnTo>
                      <a:lnTo>
                        <a:pt x="447" y="93"/>
                      </a:lnTo>
                      <a:lnTo>
                        <a:pt x="447" y="93"/>
                      </a:lnTo>
                      <a:lnTo>
                        <a:pt x="447" y="92"/>
                      </a:lnTo>
                      <a:lnTo>
                        <a:pt x="447" y="90"/>
                      </a:lnTo>
                      <a:lnTo>
                        <a:pt x="447" y="90"/>
                      </a:lnTo>
                      <a:lnTo>
                        <a:pt x="447" y="88"/>
                      </a:lnTo>
                      <a:lnTo>
                        <a:pt x="447" y="88"/>
                      </a:lnTo>
                      <a:lnTo>
                        <a:pt x="445" y="88"/>
                      </a:lnTo>
                      <a:lnTo>
                        <a:pt x="445" y="86"/>
                      </a:lnTo>
                      <a:lnTo>
                        <a:pt x="445" y="86"/>
                      </a:lnTo>
                      <a:lnTo>
                        <a:pt x="447" y="86"/>
                      </a:lnTo>
                      <a:lnTo>
                        <a:pt x="447" y="86"/>
                      </a:lnTo>
                      <a:lnTo>
                        <a:pt x="448" y="85"/>
                      </a:lnTo>
                      <a:lnTo>
                        <a:pt x="448" y="85"/>
                      </a:lnTo>
                      <a:lnTo>
                        <a:pt x="447" y="83"/>
                      </a:lnTo>
                      <a:lnTo>
                        <a:pt x="445" y="83"/>
                      </a:lnTo>
                      <a:lnTo>
                        <a:pt x="445" y="83"/>
                      </a:lnTo>
                      <a:lnTo>
                        <a:pt x="445" y="81"/>
                      </a:lnTo>
                      <a:lnTo>
                        <a:pt x="443" y="80"/>
                      </a:lnTo>
                      <a:lnTo>
                        <a:pt x="443" y="78"/>
                      </a:lnTo>
                      <a:lnTo>
                        <a:pt x="441" y="80"/>
                      </a:lnTo>
                      <a:lnTo>
                        <a:pt x="438" y="83"/>
                      </a:lnTo>
                      <a:lnTo>
                        <a:pt x="438" y="81"/>
                      </a:lnTo>
                      <a:lnTo>
                        <a:pt x="438" y="81"/>
                      </a:lnTo>
                      <a:lnTo>
                        <a:pt x="438" y="80"/>
                      </a:lnTo>
                      <a:lnTo>
                        <a:pt x="438" y="80"/>
                      </a:lnTo>
                      <a:lnTo>
                        <a:pt x="438" y="78"/>
                      </a:lnTo>
                      <a:lnTo>
                        <a:pt x="438" y="78"/>
                      </a:lnTo>
                      <a:lnTo>
                        <a:pt x="438" y="78"/>
                      </a:lnTo>
                      <a:lnTo>
                        <a:pt x="436" y="78"/>
                      </a:lnTo>
                      <a:lnTo>
                        <a:pt x="436" y="76"/>
                      </a:lnTo>
                      <a:lnTo>
                        <a:pt x="436" y="76"/>
                      </a:lnTo>
                      <a:lnTo>
                        <a:pt x="435" y="75"/>
                      </a:lnTo>
                      <a:lnTo>
                        <a:pt x="433" y="76"/>
                      </a:lnTo>
                      <a:lnTo>
                        <a:pt x="433" y="76"/>
                      </a:lnTo>
                      <a:lnTo>
                        <a:pt x="431" y="78"/>
                      </a:lnTo>
                      <a:lnTo>
                        <a:pt x="431" y="78"/>
                      </a:lnTo>
                      <a:lnTo>
                        <a:pt x="430" y="80"/>
                      </a:lnTo>
                      <a:lnTo>
                        <a:pt x="426" y="81"/>
                      </a:lnTo>
                      <a:lnTo>
                        <a:pt x="421" y="80"/>
                      </a:lnTo>
                      <a:lnTo>
                        <a:pt x="418" y="76"/>
                      </a:lnTo>
                      <a:lnTo>
                        <a:pt x="416" y="75"/>
                      </a:lnTo>
                      <a:lnTo>
                        <a:pt x="418" y="73"/>
                      </a:lnTo>
                      <a:lnTo>
                        <a:pt x="419" y="71"/>
                      </a:lnTo>
                      <a:lnTo>
                        <a:pt x="421" y="71"/>
                      </a:lnTo>
                      <a:lnTo>
                        <a:pt x="423" y="69"/>
                      </a:lnTo>
                      <a:lnTo>
                        <a:pt x="423" y="69"/>
                      </a:lnTo>
                      <a:lnTo>
                        <a:pt x="425" y="69"/>
                      </a:lnTo>
                      <a:lnTo>
                        <a:pt x="425" y="68"/>
                      </a:lnTo>
                      <a:lnTo>
                        <a:pt x="426" y="68"/>
                      </a:lnTo>
                      <a:lnTo>
                        <a:pt x="425" y="66"/>
                      </a:lnTo>
                      <a:lnTo>
                        <a:pt x="423" y="64"/>
                      </a:lnTo>
                      <a:lnTo>
                        <a:pt x="423" y="66"/>
                      </a:lnTo>
                      <a:lnTo>
                        <a:pt x="421" y="66"/>
                      </a:lnTo>
                      <a:lnTo>
                        <a:pt x="419" y="66"/>
                      </a:lnTo>
                      <a:lnTo>
                        <a:pt x="418" y="66"/>
                      </a:lnTo>
                      <a:lnTo>
                        <a:pt x="418" y="66"/>
                      </a:lnTo>
                      <a:lnTo>
                        <a:pt x="418" y="64"/>
                      </a:lnTo>
                      <a:lnTo>
                        <a:pt x="416" y="64"/>
                      </a:lnTo>
                      <a:lnTo>
                        <a:pt x="416" y="64"/>
                      </a:lnTo>
                      <a:lnTo>
                        <a:pt x="414" y="64"/>
                      </a:lnTo>
                      <a:lnTo>
                        <a:pt x="411" y="68"/>
                      </a:lnTo>
                      <a:lnTo>
                        <a:pt x="409" y="69"/>
                      </a:lnTo>
                      <a:lnTo>
                        <a:pt x="408" y="69"/>
                      </a:lnTo>
                      <a:lnTo>
                        <a:pt x="406" y="69"/>
                      </a:lnTo>
                      <a:lnTo>
                        <a:pt x="404" y="69"/>
                      </a:lnTo>
                      <a:lnTo>
                        <a:pt x="404" y="69"/>
                      </a:lnTo>
                      <a:lnTo>
                        <a:pt x="402" y="73"/>
                      </a:lnTo>
                      <a:lnTo>
                        <a:pt x="402" y="73"/>
                      </a:lnTo>
                      <a:lnTo>
                        <a:pt x="401" y="73"/>
                      </a:lnTo>
                      <a:lnTo>
                        <a:pt x="399" y="73"/>
                      </a:lnTo>
                      <a:lnTo>
                        <a:pt x="399" y="75"/>
                      </a:lnTo>
                      <a:lnTo>
                        <a:pt x="397" y="75"/>
                      </a:lnTo>
                      <a:lnTo>
                        <a:pt x="397" y="73"/>
                      </a:lnTo>
                      <a:lnTo>
                        <a:pt x="397" y="73"/>
                      </a:lnTo>
                      <a:lnTo>
                        <a:pt x="397" y="73"/>
                      </a:lnTo>
                      <a:lnTo>
                        <a:pt x="396" y="71"/>
                      </a:lnTo>
                      <a:lnTo>
                        <a:pt x="396" y="71"/>
                      </a:lnTo>
                      <a:lnTo>
                        <a:pt x="396" y="71"/>
                      </a:lnTo>
                      <a:lnTo>
                        <a:pt x="392" y="73"/>
                      </a:lnTo>
                      <a:lnTo>
                        <a:pt x="392" y="73"/>
                      </a:lnTo>
                      <a:lnTo>
                        <a:pt x="391" y="76"/>
                      </a:lnTo>
                      <a:lnTo>
                        <a:pt x="391" y="78"/>
                      </a:lnTo>
                      <a:lnTo>
                        <a:pt x="391" y="76"/>
                      </a:lnTo>
                      <a:lnTo>
                        <a:pt x="391" y="75"/>
                      </a:lnTo>
                      <a:lnTo>
                        <a:pt x="391" y="71"/>
                      </a:lnTo>
                      <a:lnTo>
                        <a:pt x="392" y="69"/>
                      </a:lnTo>
                      <a:lnTo>
                        <a:pt x="391" y="68"/>
                      </a:lnTo>
                      <a:lnTo>
                        <a:pt x="391" y="68"/>
                      </a:lnTo>
                      <a:lnTo>
                        <a:pt x="389" y="69"/>
                      </a:lnTo>
                      <a:lnTo>
                        <a:pt x="387" y="69"/>
                      </a:lnTo>
                      <a:lnTo>
                        <a:pt x="387" y="69"/>
                      </a:lnTo>
                      <a:lnTo>
                        <a:pt x="385" y="71"/>
                      </a:lnTo>
                      <a:lnTo>
                        <a:pt x="385" y="71"/>
                      </a:lnTo>
                      <a:lnTo>
                        <a:pt x="382" y="69"/>
                      </a:lnTo>
                      <a:lnTo>
                        <a:pt x="380" y="69"/>
                      </a:lnTo>
                      <a:lnTo>
                        <a:pt x="380" y="69"/>
                      </a:lnTo>
                      <a:lnTo>
                        <a:pt x="380" y="69"/>
                      </a:lnTo>
                      <a:lnTo>
                        <a:pt x="379" y="68"/>
                      </a:lnTo>
                      <a:lnTo>
                        <a:pt x="380" y="68"/>
                      </a:lnTo>
                      <a:lnTo>
                        <a:pt x="380" y="68"/>
                      </a:lnTo>
                      <a:lnTo>
                        <a:pt x="380" y="66"/>
                      </a:lnTo>
                      <a:lnTo>
                        <a:pt x="380" y="66"/>
                      </a:lnTo>
                      <a:lnTo>
                        <a:pt x="380" y="64"/>
                      </a:lnTo>
                      <a:lnTo>
                        <a:pt x="379" y="66"/>
                      </a:lnTo>
                      <a:lnTo>
                        <a:pt x="379" y="66"/>
                      </a:lnTo>
                      <a:lnTo>
                        <a:pt x="377" y="68"/>
                      </a:lnTo>
                      <a:lnTo>
                        <a:pt x="377" y="68"/>
                      </a:lnTo>
                      <a:lnTo>
                        <a:pt x="377" y="68"/>
                      </a:lnTo>
                      <a:lnTo>
                        <a:pt x="374" y="68"/>
                      </a:lnTo>
                      <a:lnTo>
                        <a:pt x="372" y="68"/>
                      </a:lnTo>
                      <a:lnTo>
                        <a:pt x="372" y="68"/>
                      </a:lnTo>
                      <a:lnTo>
                        <a:pt x="372" y="66"/>
                      </a:lnTo>
                      <a:lnTo>
                        <a:pt x="374" y="64"/>
                      </a:lnTo>
                      <a:lnTo>
                        <a:pt x="374" y="64"/>
                      </a:lnTo>
                      <a:lnTo>
                        <a:pt x="375" y="63"/>
                      </a:lnTo>
                      <a:lnTo>
                        <a:pt x="375" y="63"/>
                      </a:lnTo>
                      <a:lnTo>
                        <a:pt x="375" y="63"/>
                      </a:lnTo>
                      <a:lnTo>
                        <a:pt x="374" y="63"/>
                      </a:lnTo>
                      <a:lnTo>
                        <a:pt x="372" y="63"/>
                      </a:lnTo>
                      <a:lnTo>
                        <a:pt x="370" y="63"/>
                      </a:lnTo>
                      <a:lnTo>
                        <a:pt x="368" y="64"/>
                      </a:lnTo>
                      <a:lnTo>
                        <a:pt x="367" y="66"/>
                      </a:lnTo>
                      <a:lnTo>
                        <a:pt x="362" y="64"/>
                      </a:lnTo>
                      <a:lnTo>
                        <a:pt x="360" y="64"/>
                      </a:lnTo>
                      <a:lnTo>
                        <a:pt x="358" y="63"/>
                      </a:lnTo>
                      <a:lnTo>
                        <a:pt x="358" y="63"/>
                      </a:lnTo>
                      <a:lnTo>
                        <a:pt x="357" y="61"/>
                      </a:lnTo>
                      <a:lnTo>
                        <a:pt x="353" y="54"/>
                      </a:lnTo>
                      <a:lnTo>
                        <a:pt x="351" y="51"/>
                      </a:lnTo>
                      <a:lnTo>
                        <a:pt x="351" y="49"/>
                      </a:lnTo>
                      <a:lnTo>
                        <a:pt x="351" y="47"/>
                      </a:lnTo>
                      <a:lnTo>
                        <a:pt x="351" y="47"/>
                      </a:lnTo>
                      <a:lnTo>
                        <a:pt x="350" y="46"/>
                      </a:lnTo>
                      <a:lnTo>
                        <a:pt x="350" y="46"/>
                      </a:lnTo>
                      <a:lnTo>
                        <a:pt x="350" y="46"/>
                      </a:lnTo>
                      <a:lnTo>
                        <a:pt x="348" y="46"/>
                      </a:lnTo>
                      <a:lnTo>
                        <a:pt x="348" y="42"/>
                      </a:lnTo>
                      <a:lnTo>
                        <a:pt x="346" y="41"/>
                      </a:lnTo>
                      <a:lnTo>
                        <a:pt x="343" y="37"/>
                      </a:lnTo>
                      <a:lnTo>
                        <a:pt x="341" y="37"/>
                      </a:lnTo>
                      <a:lnTo>
                        <a:pt x="341" y="36"/>
                      </a:lnTo>
                      <a:lnTo>
                        <a:pt x="340" y="34"/>
                      </a:lnTo>
                      <a:lnTo>
                        <a:pt x="340" y="34"/>
                      </a:lnTo>
                      <a:lnTo>
                        <a:pt x="340" y="32"/>
                      </a:lnTo>
                      <a:lnTo>
                        <a:pt x="338" y="32"/>
                      </a:lnTo>
                      <a:lnTo>
                        <a:pt x="338" y="32"/>
                      </a:lnTo>
                      <a:lnTo>
                        <a:pt x="338" y="32"/>
                      </a:lnTo>
                      <a:lnTo>
                        <a:pt x="338" y="32"/>
                      </a:lnTo>
                      <a:lnTo>
                        <a:pt x="336" y="32"/>
                      </a:lnTo>
                      <a:lnTo>
                        <a:pt x="335" y="30"/>
                      </a:lnTo>
                      <a:lnTo>
                        <a:pt x="335" y="30"/>
                      </a:lnTo>
                      <a:lnTo>
                        <a:pt x="335" y="30"/>
                      </a:lnTo>
                      <a:lnTo>
                        <a:pt x="333" y="32"/>
                      </a:lnTo>
                      <a:lnTo>
                        <a:pt x="336" y="34"/>
                      </a:lnTo>
                      <a:lnTo>
                        <a:pt x="336" y="36"/>
                      </a:lnTo>
                      <a:lnTo>
                        <a:pt x="336" y="37"/>
                      </a:lnTo>
                      <a:lnTo>
                        <a:pt x="336" y="39"/>
                      </a:lnTo>
                      <a:lnTo>
                        <a:pt x="335" y="39"/>
                      </a:lnTo>
                      <a:lnTo>
                        <a:pt x="333" y="37"/>
                      </a:lnTo>
                      <a:lnTo>
                        <a:pt x="331" y="37"/>
                      </a:lnTo>
                      <a:lnTo>
                        <a:pt x="329" y="37"/>
                      </a:lnTo>
                      <a:lnTo>
                        <a:pt x="331" y="39"/>
                      </a:lnTo>
                      <a:lnTo>
                        <a:pt x="331" y="39"/>
                      </a:lnTo>
                      <a:lnTo>
                        <a:pt x="329" y="39"/>
                      </a:lnTo>
                      <a:lnTo>
                        <a:pt x="329" y="39"/>
                      </a:lnTo>
                      <a:lnTo>
                        <a:pt x="329" y="41"/>
                      </a:lnTo>
                      <a:lnTo>
                        <a:pt x="328" y="41"/>
                      </a:lnTo>
                      <a:lnTo>
                        <a:pt x="328" y="41"/>
                      </a:lnTo>
                      <a:lnTo>
                        <a:pt x="326" y="41"/>
                      </a:lnTo>
                      <a:lnTo>
                        <a:pt x="326" y="44"/>
                      </a:lnTo>
                      <a:lnTo>
                        <a:pt x="324" y="46"/>
                      </a:lnTo>
                      <a:lnTo>
                        <a:pt x="323" y="46"/>
                      </a:lnTo>
                      <a:lnTo>
                        <a:pt x="321" y="47"/>
                      </a:lnTo>
                      <a:lnTo>
                        <a:pt x="316" y="46"/>
                      </a:lnTo>
                      <a:lnTo>
                        <a:pt x="314" y="44"/>
                      </a:lnTo>
                      <a:lnTo>
                        <a:pt x="312" y="41"/>
                      </a:lnTo>
                      <a:lnTo>
                        <a:pt x="311" y="37"/>
                      </a:lnTo>
                      <a:lnTo>
                        <a:pt x="307" y="36"/>
                      </a:lnTo>
                      <a:lnTo>
                        <a:pt x="307" y="34"/>
                      </a:lnTo>
                      <a:lnTo>
                        <a:pt x="306" y="32"/>
                      </a:lnTo>
                      <a:lnTo>
                        <a:pt x="306" y="32"/>
                      </a:lnTo>
                      <a:lnTo>
                        <a:pt x="306" y="30"/>
                      </a:lnTo>
                      <a:lnTo>
                        <a:pt x="304" y="32"/>
                      </a:lnTo>
                      <a:lnTo>
                        <a:pt x="304" y="32"/>
                      </a:lnTo>
                      <a:lnTo>
                        <a:pt x="304" y="32"/>
                      </a:lnTo>
                      <a:lnTo>
                        <a:pt x="304" y="32"/>
                      </a:lnTo>
                      <a:lnTo>
                        <a:pt x="302" y="30"/>
                      </a:lnTo>
                      <a:lnTo>
                        <a:pt x="302" y="30"/>
                      </a:lnTo>
                      <a:lnTo>
                        <a:pt x="304" y="29"/>
                      </a:lnTo>
                      <a:lnTo>
                        <a:pt x="302" y="27"/>
                      </a:lnTo>
                      <a:lnTo>
                        <a:pt x="299" y="24"/>
                      </a:lnTo>
                      <a:lnTo>
                        <a:pt x="297" y="20"/>
                      </a:lnTo>
                      <a:lnTo>
                        <a:pt x="295" y="22"/>
                      </a:lnTo>
                      <a:lnTo>
                        <a:pt x="294" y="25"/>
                      </a:lnTo>
                      <a:lnTo>
                        <a:pt x="294" y="27"/>
                      </a:lnTo>
                      <a:lnTo>
                        <a:pt x="292" y="27"/>
                      </a:lnTo>
                      <a:lnTo>
                        <a:pt x="290" y="27"/>
                      </a:lnTo>
                      <a:lnTo>
                        <a:pt x="292" y="24"/>
                      </a:lnTo>
                      <a:lnTo>
                        <a:pt x="292" y="22"/>
                      </a:lnTo>
                      <a:lnTo>
                        <a:pt x="292" y="22"/>
                      </a:lnTo>
                      <a:lnTo>
                        <a:pt x="292" y="22"/>
                      </a:lnTo>
                      <a:lnTo>
                        <a:pt x="292" y="22"/>
                      </a:lnTo>
                      <a:lnTo>
                        <a:pt x="289" y="15"/>
                      </a:lnTo>
                      <a:lnTo>
                        <a:pt x="289" y="13"/>
                      </a:lnTo>
                      <a:lnTo>
                        <a:pt x="289" y="13"/>
                      </a:lnTo>
                      <a:lnTo>
                        <a:pt x="287" y="13"/>
                      </a:lnTo>
                      <a:lnTo>
                        <a:pt x="287" y="15"/>
                      </a:lnTo>
                      <a:lnTo>
                        <a:pt x="287" y="15"/>
                      </a:lnTo>
                      <a:lnTo>
                        <a:pt x="285" y="17"/>
                      </a:lnTo>
                      <a:lnTo>
                        <a:pt x="285" y="17"/>
                      </a:lnTo>
                      <a:lnTo>
                        <a:pt x="285" y="17"/>
                      </a:lnTo>
                      <a:lnTo>
                        <a:pt x="284" y="15"/>
                      </a:lnTo>
                      <a:lnTo>
                        <a:pt x="282" y="17"/>
                      </a:lnTo>
                      <a:lnTo>
                        <a:pt x="282" y="19"/>
                      </a:lnTo>
                      <a:lnTo>
                        <a:pt x="282" y="22"/>
                      </a:lnTo>
                      <a:lnTo>
                        <a:pt x="284" y="25"/>
                      </a:lnTo>
                      <a:lnTo>
                        <a:pt x="284" y="25"/>
                      </a:lnTo>
                      <a:lnTo>
                        <a:pt x="282" y="25"/>
                      </a:lnTo>
                      <a:lnTo>
                        <a:pt x="280" y="24"/>
                      </a:lnTo>
                      <a:lnTo>
                        <a:pt x="280" y="20"/>
                      </a:lnTo>
                      <a:lnTo>
                        <a:pt x="278" y="19"/>
                      </a:lnTo>
                      <a:lnTo>
                        <a:pt x="277" y="19"/>
                      </a:lnTo>
                      <a:lnTo>
                        <a:pt x="277" y="17"/>
                      </a:lnTo>
                      <a:lnTo>
                        <a:pt x="275" y="15"/>
                      </a:lnTo>
                      <a:lnTo>
                        <a:pt x="275" y="13"/>
                      </a:lnTo>
                      <a:lnTo>
                        <a:pt x="272" y="13"/>
                      </a:lnTo>
                      <a:lnTo>
                        <a:pt x="272" y="15"/>
                      </a:lnTo>
                      <a:lnTo>
                        <a:pt x="272" y="17"/>
                      </a:lnTo>
                      <a:lnTo>
                        <a:pt x="272" y="17"/>
                      </a:lnTo>
                      <a:lnTo>
                        <a:pt x="273" y="19"/>
                      </a:lnTo>
                      <a:lnTo>
                        <a:pt x="275" y="20"/>
                      </a:lnTo>
                      <a:lnTo>
                        <a:pt x="275" y="22"/>
                      </a:lnTo>
                      <a:lnTo>
                        <a:pt x="273" y="22"/>
                      </a:lnTo>
                      <a:lnTo>
                        <a:pt x="275" y="24"/>
                      </a:lnTo>
                      <a:lnTo>
                        <a:pt x="275" y="25"/>
                      </a:lnTo>
                      <a:lnTo>
                        <a:pt x="275" y="25"/>
                      </a:lnTo>
                      <a:lnTo>
                        <a:pt x="275" y="27"/>
                      </a:lnTo>
                      <a:lnTo>
                        <a:pt x="275" y="27"/>
                      </a:lnTo>
                      <a:lnTo>
                        <a:pt x="275" y="29"/>
                      </a:lnTo>
                      <a:lnTo>
                        <a:pt x="275" y="29"/>
                      </a:lnTo>
                      <a:lnTo>
                        <a:pt x="275" y="29"/>
                      </a:lnTo>
                      <a:lnTo>
                        <a:pt x="275" y="29"/>
                      </a:lnTo>
                      <a:lnTo>
                        <a:pt x="277" y="29"/>
                      </a:lnTo>
                      <a:lnTo>
                        <a:pt x="277" y="29"/>
                      </a:lnTo>
                      <a:lnTo>
                        <a:pt x="278" y="30"/>
                      </a:lnTo>
                      <a:lnTo>
                        <a:pt x="278" y="32"/>
                      </a:lnTo>
                      <a:lnTo>
                        <a:pt x="278" y="32"/>
                      </a:lnTo>
                      <a:lnTo>
                        <a:pt x="278" y="34"/>
                      </a:lnTo>
                      <a:lnTo>
                        <a:pt x="277" y="34"/>
                      </a:lnTo>
                      <a:lnTo>
                        <a:pt x="277" y="32"/>
                      </a:lnTo>
                      <a:lnTo>
                        <a:pt x="275" y="32"/>
                      </a:lnTo>
                      <a:lnTo>
                        <a:pt x="275" y="34"/>
                      </a:lnTo>
                      <a:lnTo>
                        <a:pt x="277" y="37"/>
                      </a:lnTo>
                      <a:lnTo>
                        <a:pt x="277" y="37"/>
                      </a:lnTo>
                      <a:lnTo>
                        <a:pt x="273" y="37"/>
                      </a:lnTo>
                      <a:lnTo>
                        <a:pt x="272" y="36"/>
                      </a:lnTo>
                      <a:lnTo>
                        <a:pt x="272" y="34"/>
                      </a:lnTo>
                      <a:lnTo>
                        <a:pt x="272" y="30"/>
                      </a:lnTo>
                      <a:lnTo>
                        <a:pt x="270" y="29"/>
                      </a:lnTo>
                      <a:lnTo>
                        <a:pt x="270" y="30"/>
                      </a:lnTo>
                      <a:lnTo>
                        <a:pt x="270" y="30"/>
                      </a:lnTo>
                      <a:lnTo>
                        <a:pt x="270" y="30"/>
                      </a:lnTo>
                      <a:lnTo>
                        <a:pt x="270" y="32"/>
                      </a:lnTo>
                      <a:lnTo>
                        <a:pt x="270" y="32"/>
                      </a:lnTo>
                      <a:lnTo>
                        <a:pt x="270" y="32"/>
                      </a:lnTo>
                      <a:lnTo>
                        <a:pt x="268" y="32"/>
                      </a:lnTo>
                      <a:lnTo>
                        <a:pt x="268" y="32"/>
                      </a:lnTo>
                      <a:lnTo>
                        <a:pt x="268" y="32"/>
                      </a:lnTo>
                      <a:lnTo>
                        <a:pt x="268" y="30"/>
                      </a:lnTo>
                      <a:lnTo>
                        <a:pt x="268" y="27"/>
                      </a:lnTo>
                      <a:lnTo>
                        <a:pt x="268" y="27"/>
                      </a:lnTo>
                      <a:lnTo>
                        <a:pt x="268" y="25"/>
                      </a:lnTo>
                      <a:lnTo>
                        <a:pt x="268" y="24"/>
                      </a:lnTo>
                      <a:lnTo>
                        <a:pt x="268" y="24"/>
                      </a:lnTo>
                      <a:lnTo>
                        <a:pt x="268" y="22"/>
                      </a:lnTo>
                      <a:lnTo>
                        <a:pt x="268" y="22"/>
                      </a:lnTo>
                      <a:lnTo>
                        <a:pt x="268" y="20"/>
                      </a:lnTo>
                      <a:lnTo>
                        <a:pt x="268" y="22"/>
                      </a:lnTo>
                      <a:lnTo>
                        <a:pt x="267" y="22"/>
                      </a:lnTo>
                      <a:lnTo>
                        <a:pt x="267" y="22"/>
                      </a:lnTo>
                      <a:lnTo>
                        <a:pt x="265" y="22"/>
                      </a:lnTo>
                      <a:lnTo>
                        <a:pt x="265" y="19"/>
                      </a:lnTo>
                      <a:lnTo>
                        <a:pt x="263" y="19"/>
                      </a:lnTo>
                      <a:lnTo>
                        <a:pt x="261" y="17"/>
                      </a:lnTo>
                      <a:lnTo>
                        <a:pt x="260" y="15"/>
                      </a:lnTo>
                      <a:lnTo>
                        <a:pt x="260" y="15"/>
                      </a:lnTo>
                      <a:lnTo>
                        <a:pt x="258" y="15"/>
                      </a:lnTo>
                      <a:lnTo>
                        <a:pt x="258" y="13"/>
                      </a:lnTo>
                      <a:lnTo>
                        <a:pt x="256" y="13"/>
                      </a:lnTo>
                      <a:lnTo>
                        <a:pt x="256" y="15"/>
                      </a:lnTo>
                      <a:lnTo>
                        <a:pt x="258" y="17"/>
                      </a:lnTo>
                      <a:lnTo>
                        <a:pt x="258" y="19"/>
                      </a:lnTo>
                      <a:lnTo>
                        <a:pt x="256" y="17"/>
                      </a:lnTo>
                      <a:lnTo>
                        <a:pt x="256" y="19"/>
                      </a:lnTo>
                      <a:lnTo>
                        <a:pt x="256" y="20"/>
                      </a:lnTo>
                      <a:lnTo>
                        <a:pt x="256" y="22"/>
                      </a:lnTo>
                      <a:lnTo>
                        <a:pt x="255" y="24"/>
                      </a:lnTo>
                      <a:lnTo>
                        <a:pt x="255" y="24"/>
                      </a:lnTo>
                      <a:lnTo>
                        <a:pt x="253" y="24"/>
                      </a:lnTo>
                      <a:lnTo>
                        <a:pt x="253" y="24"/>
                      </a:lnTo>
                      <a:lnTo>
                        <a:pt x="250" y="20"/>
                      </a:lnTo>
                      <a:lnTo>
                        <a:pt x="250" y="19"/>
                      </a:lnTo>
                      <a:lnTo>
                        <a:pt x="250" y="19"/>
                      </a:lnTo>
                      <a:lnTo>
                        <a:pt x="248" y="17"/>
                      </a:lnTo>
                      <a:lnTo>
                        <a:pt x="248" y="19"/>
                      </a:lnTo>
                      <a:lnTo>
                        <a:pt x="248" y="20"/>
                      </a:lnTo>
                      <a:lnTo>
                        <a:pt x="248" y="20"/>
                      </a:lnTo>
                      <a:lnTo>
                        <a:pt x="248" y="20"/>
                      </a:lnTo>
                      <a:lnTo>
                        <a:pt x="248" y="22"/>
                      </a:lnTo>
                      <a:lnTo>
                        <a:pt x="248" y="22"/>
                      </a:lnTo>
                      <a:lnTo>
                        <a:pt x="246" y="20"/>
                      </a:lnTo>
                      <a:lnTo>
                        <a:pt x="246" y="20"/>
                      </a:lnTo>
                      <a:lnTo>
                        <a:pt x="245" y="20"/>
                      </a:lnTo>
                      <a:lnTo>
                        <a:pt x="243" y="20"/>
                      </a:lnTo>
                      <a:lnTo>
                        <a:pt x="243" y="22"/>
                      </a:lnTo>
                      <a:lnTo>
                        <a:pt x="245" y="24"/>
                      </a:lnTo>
                      <a:lnTo>
                        <a:pt x="246" y="25"/>
                      </a:lnTo>
                      <a:lnTo>
                        <a:pt x="245" y="27"/>
                      </a:lnTo>
                      <a:lnTo>
                        <a:pt x="243" y="27"/>
                      </a:lnTo>
                      <a:lnTo>
                        <a:pt x="241" y="25"/>
                      </a:lnTo>
                      <a:lnTo>
                        <a:pt x="241" y="25"/>
                      </a:lnTo>
                      <a:lnTo>
                        <a:pt x="241" y="27"/>
                      </a:lnTo>
                      <a:lnTo>
                        <a:pt x="241" y="29"/>
                      </a:lnTo>
                      <a:lnTo>
                        <a:pt x="239" y="29"/>
                      </a:lnTo>
                      <a:lnTo>
                        <a:pt x="238" y="29"/>
                      </a:lnTo>
                      <a:lnTo>
                        <a:pt x="239" y="29"/>
                      </a:lnTo>
                      <a:lnTo>
                        <a:pt x="243" y="30"/>
                      </a:lnTo>
                      <a:lnTo>
                        <a:pt x="243" y="30"/>
                      </a:lnTo>
                      <a:lnTo>
                        <a:pt x="246" y="29"/>
                      </a:lnTo>
                      <a:lnTo>
                        <a:pt x="246" y="29"/>
                      </a:lnTo>
                      <a:lnTo>
                        <a:pt x="248" y="29"/>
                      </a:lnTo>
                      <a:lnTo>
                        <a:pt x="250" y="30"/>
                      </a:lnTo>
                      <a:lnTo>
                        <a:pt x="251" y="30"/>
                      </a:lnTo>
                      <a:lnTo>
                        <a:pt x="253" y="30"/>
                      </a:lnTo>
                      <a:lnTo>
                        <a:pt x="253" y="30"/>
                      </a:lnTo>
                      <a:lnTo>
                        <a:pt x="251" y="32"/>
                      </a:lnTo>
                      <a:lnTo>
                        <a:pt x="253" y="32"/>
                      </a:lnTo>
                      <a:lnTo>
                        <a:pt x="253" y="34"/>
                      </a:lnTo>
                      <a:lnTo>
                        <a:pt x="256" y="32"/>
                      </a:lnTo>
                      <a:lnTo>
                        <a:pt x="256" y="32"/>
                      </a:lnTo>
                      <a:lnTo>
                        <a:pt x="256" y="34"/>
                      </a:lnTo>
                      <a:lnTo>
                        <a:pt x="256" y="36"/>
                      </a:lnTo>
                      <a:lnTo>
                        <a:pt x="255" y="36"/>
                      </a:lnTo>
                      <a:lnTo>
                        <a:pt x="255" y="37"/>
                      </a:lnTo>
                      <a:lnTo>
                        <a:pt x="255" y="37"/>
                      </a:lnTo>
                      <a:lnTo>
                        <a:pt x="256" y="37"/>
                      </a:lnTo>
                      <a:lnTo>
                        <a:pt x="256" y="37"/>
                      </a:lnTo>
                      <a:lnTo>
                        <a:pt x="256" y="37"/>
                      </a:lnTo>
                      <a:lnTo>
                        <a:pt x="258" y="39"/>
                      </a:lnTo>
                      <a:lnTo>
                        <a:pt x="260" y="39"/>
                      </a:lnTo>
                      <a:lnTo>
                        <a:pt x="261" y="39"/>
                      </a:lnTo>
                      <a:lnTo>
                        <a:pt x="263" y="41"/>
                      </a:lnTo>
                      <a:lnTo>
                        <a:pt x="263" y="41"/>
                      </a:lnTo>
                      <a:lnTo>
                        <a:pt x="263" y="41"/>
                      </a:lnTo>
                      <a:lnTo>
                        <a:pt x="261" y="41"/>
                      </a:lnTo>
                      <a:lnTo>
                        <a:pt x="261" y="42"/>
                      </a:lnTo>
                      <a:lnTo>
                        <a:pt x="261" y="42"/>
                      </a:lnTo>
                      <a:lnTo>
                        <a:pt x="261" y="44"/>
                      </a:lnTo>
                      <a:lnTo>
                        <a:pt x="261" y="44"/>
                      </a:lnTo>
                      <a:lnTo>
                        <a:pt x="263" y="44"/>
                      </a:lnTo>
                      <a:lnTo>
                        <a:pt x="263" y="46"/>
                      </a:lnTo>
                      <a:lnTo>
                        <a:pt x="265" y="46"/>
                      </a:lnTo>
                      <a:lnTo>
                        <a:pt x="267" y="47"/>
                      </a:lnTo>
                      <a:lnTo>
                        <a:pt x="268" y="47"/>
                      </a:lnTo>
                      <a:lnTo>
                        <a:pt x="270" y="47"/>
                      </a:lnTo>
                      <a:lnTo>
                        <a:pt x="272" y="47"/>
                      </a:lnTo>
                      <a:lnTo>
                        <a:pt x="273" y="44"/>
                      </a:lnTo>
                      <a:lnTo>
                        <a:pt x="273" y="44"/>
                      </a:lnTo>
                      <a:lnTo>
                        <a:pt x="275" y="44"/>
                      </a:lnTo>
                      <a:lnTo>
                        <a:pt x="275" y="44"/>
                      </a:lnTo>
                      <a:lnTo>
                        <a:pt x="275" y="44"/>
                      </a:lnTo>
                      <a:lnTo>
                        <a:pt x="275" y="44"/>
                      </a:lnTo>
                      <a:lnTo>
                        <a:pt x="277" y="44"/>
                      </a:lnTo>
                      <a:lnTo>
                        <a:pt x="277" y="42"/>
                      </a:lnTo>
                      <a:lnTo>
                        <a:pt x="278" y="42"/>
                      </a:lnTo>
                      <a:lnTo>
                        <a:pt x="278" y="42"/>
                      </a:lnTo>
                      <a:lnTo>
                        <a:pt x="280" y="42"/>
                      </a:lnTo>
                      <a:lnTo>
                        <a:pt x="282" y="42"/>
                      </a:lnTo>
                      <a:lnTo>
                        <a:pt x="284" y="42"/>
                      </a:lnTo>
                      <a:lnTo>
                        <a:pt x="285" y="42"/>
                      </a:lnTo>
                      <a:lnTo>
                        <a:pt x="289" y="41"/>
                      </a:lnTo>
                      <a:lnTo>
                        <a:pt x="290" y="41"/>
                      </a:lnTo>
                      <a:lnTo>
                        <a:pt x="294" y="41"/>
                      </a:lnTo>
                      <a:lnTo>
                        <a:pt x="295" y="41"/>
                      </a:lnTo>
                      <a:lnTo>
                        <a:pt x="301" y="44"/>
                      </a:lnTo>
                      <a:lnTo>
                        <a:pt x="302" y="46"/>
                      </a:lnTo>
                      <a:lnTo>
                        <a:pt x="304" y="47"/>
                      </a:lnTo>
                      <a:lnTo>
                        <a:pt x="304" y="47"/>
                      </a:lnTo>
                      <a:lnTo>
                        <a:pt x="304" y="49"/>
                      </a:lnTo>
                      <a:lnTo>
                        <a:pt x="306" y="49"/>
                      </a:lnTo>
                      <a:lnTo>
                        <a:pt x="307" y="51"/>
                      </a:lnTo>
                      <a:lnTo>
                        <a:pt x="306" y="51"/>
                      </a:lnTo>
                      <a:lnTo>
                        <a:pt x="306" y="53"/>
                      </a:lnTo>
                      <a:lnTo>
                        <a:pt x="306" y="53"/>
                      </a:lnTo>
                      <a:lnTo>
                        <a:pt x="307" y="54"/>
                      </a:lnTo>
                      <a:lnTo>
                        <a:pt x="309" y="56"/>
                      </a:lnTo>
                      <a:lnTo>
                        <a:pt x="309" y="56"/>
                      </a:lnTo>
                      <a:lnTo>
                        <a:pt x="311" y="58"/>
                      </a:lnTo>
                      <a:lnTo>
                        <a:pt x="314" y="58"/>
                      </a:lnTo>
                      <a:lnTo>
                        <a:pt x="319" y="59"/>
                      </a:lnTo>
                      <a:lnTo>
                        <a:pt x="319" y="59"/>
                      </a:lnTo>
                      <a:lnTo>
                        <a:pt x="318" y="59"/>
                      </a:lnTo>
                      <a:lnTo>
                        <a:pt x="316" y="61"/>
                      </a:lnTo>
                      <a:lnTo>
                        <a:pt x="314" y="64"/>
                      </a:lnTo>
                      <a:lnTo>
                        <a:pt x="314" y="66"/>
                      </a:lnTo>
                      <a:lnTo>
                        <a:pt x="311" y="69"/>
                      </a:lnTo>
                      <a:lnTo>
                        <a:pt x="309" y="69"/>
                      </a:lnTo>
                      <a:lnTo>
                        <a:pt x="311" y="71"/>
                      </a:lnTo>
                      <a:lnTo>
                        <a:pt x="314" y="73"/>
                      </a:lnTo>
                      <a:lnTo>
                        <a:pt x="314" y="75"/>
                      </a:lnTo>
                      <a:lnTo>
                        <a:pt x="314" y="76"/>
                      </a:lnTo>
                      <a:lnTo>
                        <a:pt x="314" y="78"/>
                      </a:lnTo>
                      <a:lnTo>
                        <a:pt x="312" y="90"/>
                      </a:lnTo>
                      <a:lnTo>
                        <a:pt x="312" y="93"/>
                      </a:lnTo>
                      <a:lnTo>
                        <a:pt x="312" y="95"/>
                      </a:lnTo>
                      <a:lnTo>
                        <a:pt x="314" y="97"/>
                      </a:lnTo>
                      <a:lnTo>
                        <a:pt x="318" y="98"/>
                      </a:lnTo>
                      <a:lnTo>
                        <a:pt x="319" y="98"/>
                      </a:lnTo>
                      <a:lnTo>
                        <a:pt x="319" y="100"/>
                      </a:lnTo>
                      <a:lnTo>
                        <a:pt x="321" y="100"/>
                      </a:lnTo>
                      <a:lnTo>
                        <a:pt x="321" y="100"/>
                      </a:lnTo>
                      <a:lnTo>
                        <a:pt x="323" y="100"/>
                      </a:lnTo>
                      <a:lnTo>
                        <a:pt x="324" y="100"/>
                      </a:lnTo>
                      <a:lnTo>
                        <a:pt x="321" y="102"/>
                      </a:lnTo>
                      <a:lnTo>
                        <a:pt x="318" y="100"/>
                      </a:lnTo>
                      <a:lnTo>
                        <a:pt x="314" y="100"/>
                      </a:lnTo>
                      <a:lnTo>
                        <a:pt x="311" y="98"/>
                      </a:lnTo>
                      <a:lnTo>
                        <a:pt x="309" y="97"/>
                      </a:lnTo>
                      <a:lnTo>
                        <a:pt x="307" y="97"/>
                      </a:lnTo>
                      <a:lnTo>
                        <a:pt x="306" y="97"/>
                      </a:lnTo>
                      <a:lnTo>
                        <a:pt x="301" y="100"/>
                      </a:lnTo>
                      <a:lnTo>
                        <a:pt x="299" y="102"/>
                      </a:lnTo>
                      <a:lnTo>
                        <a:pt x="297" y="102"/>
                      </a:lnTo>
                      <a:lnTo>
                        <a:pt x="295" y="105"/>
                      </a:lnTo>
                      <a:lnTo>
                        <a:pt x="295" y="109"/>
                      </a:lnTo>
                      <a:lnTo>
                        <a:pt x="297" y="115"/>
                      </a:lnTo>
                      <a:lnTo>
                        <a:pt x="295" y="117"/>
                      </a:lnTo>
                      <a:lnTo>
                        <a:pt x="294" y="120"/>
                      </a:lnTo>
                      <a:lnTo>
                        <a:pt x="292" y="122"/>
                      </a:lnTo>
                      <a:lnTo>
                        <a:pt x="292" y="119"/>
                      </a:lnTo>
                      <a:lnTo>
                        <a:pt x="292" y="119"/>
                      </a:lnTo>
                      <a:lnTo>
                        <a:pt x="292" y="119"/>
                      </a:lnTo>
                      <a:lnTo>
                        <a:pt x="294" y="117"/>
                      </a:lnTo>
                      <a:lnTo>
                        <a:pt x="294" y="117"/>
                      </a:lnTo>
                      <a:lnTo>
                        <a:pt x="294" y="115"/>
                      </a:lnTo>
                      <a:lnTo>
                        <a:pt x="295" y="115"/>
                      </a:lnTo>
                      <a:lnTo>
                        <a:pt x="295" y="115"/>
                      </a:lnTo>
                      <a:lnTo>
                        <a:pt x="295" y="115"/>
                      </a:lnTo>
                      <a:lnTo>
                        <a:pt x="294" y="114"/>
                      </a:lnTo>
                      <a:lnTo>
                        <a:pt x="294" y="112"/>
                      </a:lnTo>
                      <a:lnTo>
                        <a:pt x="292" y="107"/>
                      </a:lnTo>
                      <a:lnTo>
                        <a:pt x="290" y="107"/>
                      </a:lnTo>
                      <a:lnTo>
                        <a:pt x="290" y="107"/>
                      </a:lnTo>
                      <a:lnTo>
                        <a:pt x="289" y="107"/>
                      </a:lnTo>
                      <a:lnTo>
                        <a:pt x="287" y="107"/>
                      </a:lnTo>
                      <a:lnTo>
                        <a:pt x="284" y="109"/>
                      </a:lnTo>
                      <a:lnTo>
                        <a:pt x="282" y="109"/>
                      </a:lnTo>
                      <a:lnTo>
                        <a:pt x="282" y="105"/>
                      </a:lnTo>
                      <a:lnTo>
                        <a:pt x="282" y="105"/>
                      </a:lnTo>
                      <a:lnTo>
                        <a:pt x="282" y="103"/>
                      </a:lnTo>
                      <a:lnTo>
                        <a:pt x="280" y="102"/>
                      </a:lnTo>
                      <a:lnTo>
                        <a:pt x="278" y="103"/>
                      </a:lnTo>
                      <a:lnTo>
                        <a:pt x="278" y="103"/>
                      </a:lnTo>
                      <a:lnTo>
                        <a:pt x="278" y="105"/>
                      </a:lnTo>
                      <a:lnTo>
                        <a:pt x="277" y="107"/>
                      </a:lnTo>
                      <a:lnTo>
                        <a:pt x="273" y="109"/>
                      </a:lnTo>
                      <a:lnTo>
                        <a:pt x="273" y="109"/>
                      </a:lnTo>
                      <a:lnTo>
                        <a:pt x="272" y="110"/>
                      </a:lnTo>
                      <a:lnTo>
                        <a:pt x="268" y="112"/>
                      </a:lnTo>
                      <a:lnTo>
                        <a:pt x="265" y="114"/>
                      </a:lnTo>
                      <a:lnTo>
                        <a:pt x="263" y="115"/>
                      </a:lnTo>
                      <a:lnTo>
                        <a:pt x="263" y="115"/>
                      </a:lnTo>
                      <a:lnTo>
                        <a:pt x="261" y="114"/>
                      </a:lnTo>
                      <a:lnTo>
                        <a:pt x="258" y="114"/>
                      </a:lnTo>
                      <a:lnTo>
                        <a:pt x="256" y="112"/>
                      </a:lnTo>
                      <a:lnTo>
                        <a:pt x="253" y="112"/>
                      </a:lnTo>
                      <a:lnTo>
                        <a:pt x="251" y="110"/>
                      </a:lnTo>
                      <a:lnTo>
                        <a:pt x="251" y="110"/>
                      </a:lnTo>
                      <a:lnTo>
                        <a:pt x="251" y="109"/>
                      </a:lnTo>
                      <a:lnTo>
                        <a:pt x="250" y="109"/>
                      </a:lnTo>
                      <a:lnTo>
                        <a:pt x="250" y="107"/>
                      </a:lnTo>
                      <a:lnTo>
                        <a:pt x="248" y="107"/>
                      </a:lnTo>
                      <a:lnTo>
                        <a:pt x="248" y="109"/>
                      </a:lnTo>
                      <a:lnTo>
                        <a:pt x="246" y="109"/>
                      </a:lnTo>
                      <a:lnTo>
                        <a:pt x="245" y="110"/>
                      </a:lnTo>
                      <a:lnTo>
                        <a:pt x="243" y="110"/>
                      </a:lnTo>
                      <a:lnTo>
                        <a:pt x="239" y="112"/>
                      </a:lnTo>
                      <a:lnTo>
                        <a:pt x="233" y="114"/>
                      </a:lnTo>
                      <a:lnTo>
                        <a:pt x="226" y="114"/>
                      </a:lnTo>
                      <a:lnTo>
                        <a:pt x="226" y="114"/>
                      </a:lnTo>
                      <a:lnTo>
                        <a:pt x="224" y="114"/>
                      </a:lnTo>
                      <a:lnTo>
                        <a:pt x="222" y="114"/>
                      </a:lnTo>
                      <a:lnTo>
                        <a:pt x="221" y="114"/>
                      </a:lnTo>
                      <a:lnTo>
                        <a:pt x="217" y="114"/>
                      </a:lnTo>
                      <a:lnTo>
                        <a:pt x="216" y="114"/>
                      </a:lnTo>
                      <a:lnTo>
                        <a:pt x="212" y="114"/>
                      </a:lnTo>
                      <a:lnTo>
                        <a:pt x="211" y="114"/>
                      </a:lnTo>
                      <a:lnTo>
                        <a:pt x="209" y="114"/>
                      </a:lnTo>
                      <a:lnTo>
                        <a:pt x="207" y="112"/>
                      </a:lnTo>
                      <a:lnTo>
                        <a:pt x="205" y="110"/>
                      </a:lnTo>
                      <a:lnTo>
                        <a:pt x="202" y="109"/>
                      </a:lnTo>
                      <a:lnTo>
                        <a:pt x="200" y="105"/>
                      </a:lnTo>
                      <a:lnTo>
                        <a:pt x="200" y="102"/>
                      </a:lnTo>
                      <a:lnTo>
                        <a:pt x="200" y="97"/>
                      </a:lnTo>
                      <a:lnTo>
                        <a:pt x="200" y="97"/>
                      </a:lnTo>
                      <a:lnTo>
                        <a:pt x="199" y="95"/>
                      </a:lnTo>
                      <a:lnTo>
                        <a:pt x="199" y="93"/>
                      </a:lnTo>
                      <a:lnTo>
                        <a:pt x="199" y="93"/>
                      </a:lnTo>
                      <a:lnTo>
                        <a:pt x="197" y="93"/>
                      </a:lnTo>
                      <a:lnTo>
                        <a:pt x="197" y="93"/>
                      </a:lnTo>
                      <a:lnTo>
                        <a:pt x="195" y="95"/>
                      </a:lnTo>
                      <a:lnTo>
                        <a:pt x="195" y="97"/>
                      </a:lnTo>
                      <a:lnTo>
                        <a:pt x="195" y="100"/>
                      </a:lnTo>
                      <a:lnTo>
                        <a:pt x="195" y="102"/>
                      </a:lnTo>
                      <a:lnTo>
                        <a:pt x="195" y="103"/>
                      </a:lnTo>
                      <a:lnTo>
                        <a:pt x="194" y="103"/>
                      </a:lnTo>
                      <a:lnTo>
                        <a:pt x="194" y="105"/>
                      </a:lnTo>
                      <a:lnTo>
                        <a:pt x="194" y="107"/>
                      </a:lnTo>
                      <a:lnTo>
                        <a:pt x="194" y="107"/>
                      </a:lnTo>
                      <a:lnTo>
                        <a:pt x="195" y="109"/>
                      </a:lnTo>
                      <a:lnTo>
                        <a:pt x="192" y="109"/>
                      </a:lnTo>
                      <a:lnTo>
                        <a:pt x="192" y="109"/>
                      </a:lnTo>
                      <a:lnTo>
                        <a:pt x="192" y="107"/>
                      </a:lnTo>
                      <a:lnTo>
                        <a:pt x="190" y="107"/>
                      </a:lnTo>
                      <a:lnTo>
                        <a:pt x="188" y="107"/>
                      </a:lnTo>
                      <a:lnTo>
                        <a:pt x="187" y="103"/>
                      </a:lnTo>
                      <a:lnTo>
                        <a:pt x="185" y="105"/>
                      </a:lnTo>
                      <a:lnTo>
                        <a:pt x="183" y="103"/>
                      </a:lnTo>
                      <a:lnTo>
                        <a:pt x="182" y="102"/>
                      </a:lnTo>
                      <a:lnTo>
                        <a:pt x="182" y="102"/>
                      </a:lnTo>
                      <a:lnTo>
                        <a:pt x="180" y="102"/>
                      </a:lnTo>
                      <a:lnTo>
                        <a:pt x="180" y="103"/>
                      </a:lnTo>
                      <a:lnTo>
                        <a:pt x="180" y="103"/>
                      </a:lnTo>
                      <a:lnTo>
                        <a:pt x="178" y="103"/>
                      </a:lnTo>
                      <a:lnTo>
                        <a:pt x="177" y="102"/>
                      </a:lnTo>
                      <a:lnTo>
                        <a:pt x="177" y="102"/>
                      </a:lnTo>
                      <a:lnTo>
                        <a:pt x="175" y="102"/>
                      </a:lnTo>
                      <a:lnTo>
                        <a:pt x="173" y="102"/>
                      </a:lnTo>
                      <a:lnTo>
                        <a:pt x="173" y="103"/>
                      </a:lnTo>
                      <a:lnTo>
                        <a:pt x="172" y="105"/>
                      </a:lnTo>
                      <a:lnTo>
                        <a:pt x="173" y="107"/>
                      </a:lnTo>
                      <a:lnTo>
                        <a:pt x="175" y="109"/>
                      </a:lnTo>
                      <a:lnTo>
                        <a:pt x="175" y="110"/>
                      </a:lnTo>
                      <a:lnTo>
                        <a:pt x="175" y="115"/>
                      </a:lnTo>
                      <a:lnTo>
                        <a:pt x="175" y="117"/>
                      </a:lnTo>
                      <a:lnTo>
                        <a:pt x="177" y="119"/>
                      </a:lnTo>
                      <a:lnTo>
                        <a:pt x="177" y="119"/>
                      </a:lnTo>
                      <a:lnTo>
                        <a:pt x="177" y="120"/>
                      </a:lnTo>
                      <a:lnTo>
                        <a:pt x="175" y="120"/>
                      </a:lnTo>
                      <a:lnTo>
                        <a:pt x="166" y="119"/>
                      </a:lnTo>
                      <a:lnTo>
                        <a:pt x="166" y="119"/>
                      </a:lnTo>
                      <a:lnTo>
                        <a:pt x="166" y="117"/>
                      </a:lnTo>
                      <a:lnTo>
                        <a:pt x="165" y="117"/>
                      </a:lnTo>
                      <a:lnTo>
                        <a:pt x="165" y="117"/>
                      </a:lnTo>
                      <a:lnTo>
                        <a:pt x="163" y="117"/>
                      </a:lnTo>
                      <a:lnTo>
                        <a:pt x="163" y="119"/>
                      </a:lnTo>
                      <a:lnTo>
                        <a:pt x="163" y="119"/>
                      </a:lnTo>
                      <a:lnTo>
                        <a:pt x="163" y="119"/>
                      </a:lnTo>
                      <a:lnTo>
                        <a:pt x="160" y="120"/>
                      </a:lnTo>
                      <a:lnTo>
                        <a:pt x="160" y="122"/>
                      </a:lnTo>
                      <a:lnTo>
                        <a:pt x="160" y="122"/>
                      </a:lnTo>
                      <a:lnTo>
                        <a:pt x="158" y="124"/>
                      </a:lnTo>
                      <a:lnTo>
                        <a:pt x="158" y="126"/>
                      </a:lnTo>
                      <a:lnTo>
                        <a:pt x="158" y="126"/>
                      </a:lnTo>
                      <a:lnTo>
                        <a:pt x="158" y="127"/>
                      </a:lnTo>
                      <a:lnTo>
                        <a:pt x="158" y="127"/>
                      </a:lnTo>
                      <a:lnTo>
                        <a:pt x="160" y="129"/>
                      </a:lnTo>
                      <a:lnTo>
                        <a:pt x="160" y="127"/>
                      </a:lnTo>
                      <a:lnTo>
                        <a:pt x="161" y="127"/>
                      </a:lnTo>
                      <a:lnTo>
                        <a:pt x="163" y="127"/>
                      </a:lnTo>
                      <a:lnTo>
                        <a:pt x="163" y="129"/>
                      </a:lnTo>
                      <a:lnTo>
                        <a:pt x="163" y="129"/>
                      </a:lnTo>
                      <a:lnTo>
                        <a:pt x="163" y="131"/>
                      </a:lnTo>
                      <a:lnTo>
                        <a:pt x="165" y="131"/>
                      </a:lnTo>
                      <a:lnTo>
                        <a:pt x="166" y="131"/>
                      </a:lnTo>
                      <a:lnTo>
                        <a:pt x="166" y="131"/>
                      </a:lnTo>
                      <a:lnTo>
                        <a:pt x="168" y="132"/>
                      </a:lnTo>
                      <a:lnTo>
                        <a:pt x="170" y="134"/>
                      </a:lnTo>
                      <a:lnTo>
                        <a:pt x="170" y="136"/>
                      </a:lnTo>
                      <a:lnTo>
                        <a:pt x="168" y="134"/>
                      </a:lnTo>
                      <a:lnTo>
                        <a:pt x="166" y="132"/>
                      </a:lnTo>
                      <a:lnTo>
                        <a:pt x="163" y="132"/>
                      </a:lnTo>
                      <a:lnTo>
                        <a:pt x="163" y="132"/>
                      </a:lnTo>
                      <a:lnTo>
                        <a:pt x="161" y="132"/>
                      </a:lnTo>
                      <a:lnTo>
                        <a:pt x="161" y="134"/>
                      </a:lnTo>
                      <a:lnTo>
                        <a:pt x="163" y="136"/>
                      </a:lnTo>
                      <a:lnTo>
                        <a:pt x="165" y="137"/>
                      </a:lnTo>
                      <a:lnTo>
                        <a:pt x="166" y="139"/>
                      </a:lnTo>
                      <a:lnTo>
                        <a:pt x="168" y="141"/>
                      </a:lnTo>
                      <a:lnTo>
                        <a:pt x="170" y="143"/>
                      </a:lnTo>
                      <a:lnTo>
                        <a:pt x="166" y="141"/>
                      </a:lnTo>
                      <a:lnTo>
                        <a:pt x="165" y="141"/>
                      </a:lnTo>
                      <a:lnTo>
                        <a:pt x="163" y="141"/>
                      </a:lnTo>
                      <a:lnTo>
                        <a:pt x="163" y="143"/>
                      </a:lnTo>
                      <a:lnTo>
                        <a:pt x="163" y="143"/>
                      </a:lnTo>
                      <a:lnTo>
                        <a:pt x="163" y="144"/>
                      </a:lnTo>
                      <a:lnTo>
                        <a:pt x="161" y="143"/>
                      </a:lnTo>
                      <a:lnTo>
                        <a:pt x="160" y="137"/>
                      </a:lnTo>
                      <a:lnTo>
                        <a:pt x="156" y="136"/>
                      </a:lnTo>
                      <a:lnTo>
                        <a:pt x="155" y="136"/>
                      </a:lnTo>
                      <a:lnTo>
                        <a:pt x="155" y="137"/>
                      </a:lnTo>
                      <a:lnTo>
                        <a:pt x="155" y="137"/>
                      </a:lnTo>
                      <a:lnTo>
                        <a:pt x="155" y="139"/>
                      </a:lnTo>
                      <a:lnTo>
                        <a:pt x="155" y="137"/>
                      </a:lnTo>
                      <a:lnTo>
                        <a:pt x="155" y="132"/>
                      </a:lnTo>
                      <a:lnTo>
                        <a:pt x="153" y="129"/>
                      </a:lnTo>
                      <a:lnTo>
                        <a:pt x="153" y="127"/>
                      </a:lnTo>
                      <a:lnTo>
                        <a:pt x="155" y="126"/>
                      </a:lnTo>
                      <a:lnTo>
                        <a:pt x="153" y="126"/>
                      </a:lnTo>
                      <a:lnTo>
                        <a:pt x="149" y="124"/>
                      </a:lnTo>
                      <a:lnTo>
                        <a:pt x="148" y="124"/>
                      </a:lnTo>
                      <a:lnTo>
                        <a:pt x="146" y="124"/>
                      </a:lnTo>
                      <a:lnTo>
                        <a:pt x="144" y="122"/>
                      </a:lnTo>
                      <a:lnTo>
                        <a:pt x="141" y="122"/>
                      </a:lnTo>
                      <a:lnTo>
                        <a:pt x="139" y="122"/>
                      </a:lnTo>
                      <a:lnTo>
                        <a:pt x="136" y="124"/>
                      </a:lnTo>
                      <a:lnTo>
                        <a:pt x="136" y="124"/>
                      </a:lnTo>
                      <a:lnTo>
                        <a:pt x="138" y="124"/>
                      </a:lnTo>
                      <a:lnTo>
                        <a:pt x="138" y="124"/>
                      </a:lnTo>
                      <a:lnTo>
                        <a:pt x="139" y="126"/>
                      </a:lnTo>
                      <a:lnTo>
                        <a:pt x="139" y="127"/>
                      </a:lnTo>
                      <a:lnTo>
                        <a:pt x="138" y="127"/>
                      </a:lnTo>
                      <a:lnTo>
                        <a:pt x="138" y="127"/>
                      </a:lnTo>
                      <a:lnTo>
                        <a:pt x="138" y="129"/>
                      </a:lnTo>
                      <a:lnTo>
                        <a:pt x="139" y="131"/>
                      </a:lnTo>
                      <a:lnTo>
                        <a:pt x="138" y="132"/>
                      </a:lnTo>
                      <a:lnTo>
                        <a:pt x="136" y="137"/>
                      </a:lnTo>
                      <a:lnTo>
                        <a:pt x="136" y="139"/>
                      </a:lnTo>
                      <a:lnTo>
                        <a:pt x="136" y="139"/>
                      </a:lnTo>
                      <a:lnTo>
                        <a:pt x="139" y="139"/>
                      </a:lnTo>
                      <a:lnTo>
                        <a:pt x="139" y="139"/>
                      </a:lnTo>
                      <a:lnTo>
                        <a:pt x="139" y="141"/>
                      </a:lnTo>
                      <a:lnTo>
                        <a:pt x="139" y="141"/>
                      </a:lnTo>
                      <a:lnTo>
                        <a:pt x="139" y="141"/>
                      </a:lnTo>
                      <a:lnTo>
                        <a:pt x="139" y="143"/>
                      </a:lnTo>
                      <a:lnTo>
                        <a:pt x="138" y="143"/>
                      </a:lnTo>
                      <a:lnTo>
                        <a:pt x="138" y="143"/>
                      </a:lnTo>
                      <a:lnTo>
                        <a:pt x="136" y="143"/>
                      </a:lnTo>
                      <a:lnTo>
                        <a:pt x="136" y="143"/>
                      </a:lnTo>
                      <a:lnTo>
                        <a:pt x="134" y="143"/>
                      </a:lnTo>
                      <a:lnTo>
                        <a:pt x="134" y="143"/>
                      </a:lnTo>
                      <a:lnTo>
                        <a:pt x="136" y="143"/>
                      </a:lnTo>
                      <a:lnTo>
                        <a:pt x="136" y="144"/>
                      </a:lnTo>
                      <a:lnTo>
                        <a:pt x="136" y="144"/>
                      </a:lnTo>
                      <a:lnTo>
                        <a:pt x="138" y="146"/>
                      </a:lnTo>
                      <a:lnTo>
                        <a:pt x="138" y="146"/>
                      </a:lnTo>
                      <a:lnTo>
                        <a:pt x="138" y="146"/>
                      </a:lnTo>
                      <a:lnTo>
                        <a:pt x="138" y="146"/>
                      </a:lnTo>
                      <a:lnTo>
                        <a:pt x="138" y="148"/>
                      </a:lnTo>
                      <a:lnTo>
                        <a:pt x="139" y="148"/>
                      </a:lnTo>
                      <a:lnTo>
                        <a:pt x="139" y="148"/>
                      </a:lnTo>
                      <a:lnTo>
                        <a:pt x="139" y="146"/>
                      </a:lnTo>
                      <a:lnTo>
                        <a:pt x="139" y="146"/>
                      </a:lnTo>
                      <a:lnTo>
                        <a:pt x="146" y="148"/>
                      </a:lnTo>
                      <a:lnTo>
                        <a:pt x="146" y="149"/>
                      </a:lnTo>
                      <a:lnTo>
                        <a:pt x="146" y="149"/>
                      </a:lnTo>
                      <a:lnTo>
                        <a:pt x="144" y="149"/>
                      </a:lnTo>
                      <a:lnTo>
                        <a:pt x="144" y="149"/>
                      </a:lnTo>
                      <a:lnTo>
                        <a:pt x="143" y="149"/>
                      </a:lnTo>
                      <a:lnTo>
                        <a:pt x="143" y="149"/>
                      </a:lnTo>
                      <a:lnTo>
                        <a:pt x="141" y="149"/>
                      </a:lnTo>
                      <a:lnTo>
                        <a:pt x="141" y="149"/>
                      </a:lnTo>
                      <a:lnTo>
                        <a:pt x="141" y="149"/>
                      </a:lnTo>
                      <a:lnTo>
                        <a:pt x="141" y="151"/>
                      </a:lnTo>
                      <a:lnTo>
                        <a:pt x="141" y="151"/>
                      </a:lnTo>
                      <a:lnTo>
                        <a:pt x="139" y="149"/>
                      </a:lnTo>
                      <a:lnTo>
                        <a:pt x="139" y="149"/>
                      </a:lnTo>
                      <a:lnTo>
                        <a:pt x="138" y="149"/>
                      </a:lnTo>
                      <a:lnTo>
                        <a:pt x="138" y="149"/>
                      </a:lnTo>
                      <a:lnTo>
                        <a:pt x="138" y="149"/>
                      </a:lnTo>
                      <a:lnTo>
                        <a:pt x="136" y="148"/>
                      </a:lnTo>
                      <a:lnTo>
                        <a:pt x="136" y="148"/>
                      </a:lnTo>
                      <a:lnTo>
                        <a:pt x="134" y="148"/>
                      </a:lnTo>
                      <a:lnTo>
                        <a:pt x="131" y="141"/>
                      </a:lnTo>
                      <a:lnTo>
                        <a:pt x="131" y="141"/>
                      </a:lnTo>
                      <a:lnTo>
                        <a:pt x="129" y="141"/>
                      </a:lnTo>
                      <a:lnTo>
                        <a:pt x="129" y="143"/>
                      </a:lnTo>
                      <a:lnTo>
                        <a:pt x="129" y="143"/>
                      </a:lnTo>
                      <a:lnTo>
                        <a:pt x="131" y="146"/>
                      </a:lnTo>
                      <a:lnTo>
                        <a:pt x="129" y="144"/>
                      </a:lnTo>
                      <a:lnTo>
                        <a:pt x="126" y="143"/>
                      </a:lnTo>
                      <a:lnTo>
                        <a:pt x="126" y="143"/>
                      </a:lnTo>
                      <a:lnTo>
                        <a:pt x="124" y="143"/>
                      </a:lnTo>
                      <a:lnTo>
                        <a:pt x="122" y="144"/>
                      </a:lnTo>
                      <a:lnTo>
                        <a:pt x="122" y="144"/>
                      </a:lnTo>
                      <a:lnTo>
                        <a:pt x="121" y="144"/>
                      </a:lnTo>
                      <a:lnTo>
                        <a:pt x="121" y="146"/>
                      </a:lnTo>
                      <a:lnTo>
                        <a:pt x="121" y="148"/>
                      </a:lnTo>
                      <a:lnTo>
                        <a:pt x="121" y="148"/>
                      </a:lnTo>
                      <a:lnTo>
                        <a:pt x="119" y="148"/>
                      </a:lnTo>
                      <a:lnTo>
                        <a:pt x="117" y="148"/>
                      </a:lnTo>
                      <a:lnTo>
                        <a:pt x="117" y="146"/>
                      </a:lnTo>
                      <a:lnTo>
                        <a:pt x="115" y="149"/>
                      </a:lnTo>
                      <a:lnTo>
                        <a:pt x="115" y="151"/>
                      </a:lnTo>
                      <a:lnTo>
                        <a:pt x="117" y="153"/>
                      </a:lnTo>
                      <a:lnTo>
                        <a:pt x="117" y="153"/>
                      </a:lnTo>
                      <a:lnTo>
                        <a:pt x="117" y="156"/>
                      </a:lnTo>
                      <a:lnTo>
                        <a:pt x="117" y="161"/>
                      </a:lnTo>
                      <a:lnTo>
                        <a:pt x="115" y="163"/>
                      </a:lnTo>
                      <a:lnTo>
                        <a:pt x="115" y="165"/>
                      </a:lnTo>
                      <a:lnTo>
                        <a:pt x="114" y="166"/>
                      </a:lnTo>
                      <a:lnTo>
                        <a:pt x="112" y="168"/>
                      </a:lnTo>
                      <a:lnTo>
                        <a:pt x="110" y="168"/>
                      </a:lnTo>
                      <a:lnTo>
                        <a:pt x="107" y="170"/>
                      </a:lnTo>
                      <a:lnTo>
                        <a:pt x="105" y="170"/>
                      </a:lnTo>
                      <a:lnTo>
                        <a:pt x="104" y="170"/>
                      </a:lnTo>
                      <a:lnTo>
                        <a:pt x="104" y="168"/>
                      </a:lnTo>
                      <a:lnTo>
                        <a:pt x="104" y="168"/>
                      </a:lnTo>
                      <a:lnTo>
                        <a:pt x="102" y="166"/>
                      </a:lnTo>
                      <a:lnTo>
                        <a:pt x="102" y="168"/>
                      </a:lnTo>
                      <a:lnTo>
                        <a:pt x="100" y="168"/>
                      </a:lnTo>
                      <a:lnTo>
                        <a:pt x="100" y="168"/>
                      </a:lnTo>
                      <a:lnTo>
                        <a:pt x="98" y="168"/>
                      </a:lnTo>
                      <a:lnTo>
                        <a:pt x="97" y="170"/>
                      </a:lnTo>
                      <a:lnTo>
                        <a:pt x="97" y="173"/>
                      </a:lnTo>
                      <a:lnTo>
                        <a:pt x="98" y="175"/>
                      </a:lnTo>
                      <a:lnTo>
                        <a:pt x="97" y="176"/>
                      </a:lnTo>
                      <a:lnTo>
                        <a:pt x="97" y="178"/>
                      </a:lnTo>
                      <a:lnTo>
                        <a:pt x="97" y="178"/>
                      </a:lnTo>
                      <a:lnTo>
                        <a:pt x="97" y="188"/>
                      </a:lnTo>
                      <a:lnTo>
                        <a:pt x="97" y="188"/>
                      </a:lnTo>
                      <a:lnTo>
                        <a:pt x="98" y="190"/>
                      </a:lnTo>
                      <a:lnTo>
                        <a:pt x="100" y="190"/>
                      </a:lnTo>
                      <a:lnTo>
                        <a:pt x="100" y="190"/>
                      </a:lnTo>
                      <a:lnTo>
                        <a:pt x="105" y="195"/>
                      </a:lnTo>
                      <a:lnTo>
                        <a:pt x="107" y="197"/>
                      </a:lnTo>
                      <a:lnTo>
                        <a:pt x="107" y="199"/>
                      </a:lnTo>
                      <a:lnTo>
                        <a:pt x="109" y="200"/>
                      </a:lnTo>
                      <a:lnTo>
                        <a:pt x="110" y="200"/>
                      </a:lnTo>
                      <a:lnTo>
                        <a:pt x="112" y="200"/>
                      </a:lnTo>
                      <a:lnTo>
                        <a:pt x="114" y="202"/>
                      </a:lnTo>
                      <a:lnTo>
                        <a:pt x="114" y="202"/>
                      </a:lnTo>
                      <a:lnTo>
                        <a:pt x="115" y="205"/>
                      </a:lnTo>
                      <a:lnTo>
                        <a:pt x="114" y="205"/>
                      </a:lnTo>
                      <a:lnTo>
                        <a:pt x="112" y="204"/>
                      </a:lnTo>
                      <a:lnTo>
                        <a:pt x="110" y="202"/>
                      </a:lnTo>
                      <a:lnTo>
                        <a:pt x="109" y="204"/>
                      </a:lnTo>
                      <a:lnTo>
                        <a:pt x="107" y="204"/>
                      </a:lnTo>
                      <a:lnTo>
                        <a:pt x="105" y="205"/>
                      </a:lnTo>
                      <a:lnTo>
                        <a:pt x="100" y="212"/>
                      </a:lnTo>
                      <a:lnTo>
                        <a:pt x="98" y="214"/>
                      </a:lnTo>
                      <a:lnTo>
                        <a:pt x="97" y="214"/>
                      </a:lnTo>
                      <a:lnTo>
                        <a:pt x="92" y="217"/>
                      </a:lnTo>
                      <a:lnTo>
                        <a:pt x="90" y="219"/>
                      </a:lnTo>
                      <a:lnTo>
                        <a:pt x="85" y="221"/>
                      </a:lnTo>
                      <a:lnTo>
                        <a:pt x="83" y="221"/>
                      </a:lnTo>
                      <a:lnTo>
                        <a:pt x="80" y="219"/>
                      </a:lnTo>
                      <a:lnTo>
                        <a:pt x="80" y="219"/>
                      </a:lnTo>
                      <a:lnTo>
                        <a:pt x="78" y="217"/>
                      </a:lnTo>
                      <a:lnTo>
                        <a:pt x="78" y="216"/>
                      </a:lnTo>
                      <a:lnTo>
                        <a:pt x="78" y="214"/>
                      </a:lnTo>
                      <a:lnTo>
                        <a:pt x="78" y="212"/>
                      </a:lnTo>
                      <a:lnTo>
                        <a:pt x="76" y="212"/>
                      </a:lnTo>
                      <a:lnTo>
                        <a:pt x="76" y="214"/>
                      </a:lnTo>
                      <a:lnTo>
                        <a:pt x="76" y="216"/>
                      </a:lnTo>
                      <a:lnTo>
                        <a:pt x="75" y="217"/>
                      </a:lnTo>
                      <a:lnTo>
                        <a:pt x="75" y="217"/>
                      </a:lnTo>
                      <a:lnTo>
                        <a:pt x="73" y="219"/>
                      </a:lnTo>
                      <a:lnTo>
                        <a:pt x="73" y="219"/>
                      </a:lnTo>
                      <a:lnTo>
                        <a:pt x="71" y="221"/>
                      </a:lnTo>
                      <a:lnTo>
                        <a:pt x="71" y="221"/>
                      </a:lnTo>
                      <a:lnTo>
                        <a:pt x="71" y="224"/>
                      </a:lnTo>
                      <a:lnTo>
                        <a:pt x="71" y="226"/>
                      </a:lnTo>
                      <a:lnTo>
                        <a:pt x="70" y="227"/>
                      </a:lnTo>
                      <a:lnTo>
                        <a:pt x="68" y="233"/>
                      </a:lnTo>
                      <a:lnTo>
                        <a:pt x="68" y="234"/>
                      </a:lnTo>
                      <a:lnTo>
                        <a:pt x="68" y="238"/>
                      </a:lnTo>
                      <a:lnTo>
                        <a:pt x="68" y="239"/>
                      </a:lnTo>
                      <a:lnTo>
                        <a:pt x="68" y="241"/>
                      </a:lnTo>
                      <a:lnTo>
                        <a:pt x="68" y="241"/>
                      </a:lnTo>
                      <a:lnTo>
                        <a:pt x="68" y="241"/>
                      </a:lnTo>
                      <a:lnTo>
                        <a:pt x="70" y="239"/>
                      </a:lnTo>
                      <a:lnTo>
                        <a:pt x="70" y="239"/>
                      </a:lnTo>
                      <a:lnTo>
                        <a:pt x="71" y="241"/>
                      </a:lnTo>
                      <a:lnTo>
                        <a:pt x="70" y="243"/>
                      </a:lnTo>
                      <a:lnTo>
                        <a:pt x="65" y="246"/>
                      </a:lnTo>
                      <a:lnTo>
                        <a:pt x="63" y="248"/>
                      </a:lnTo>
                      <a:lnTo>
                        <a:pt x="61" y="249"/>
                      </a:lnTo>
                      <a:lnTo>
                        <a:pt x="61" y="251"/>
                      </a:lnTo>
                      <a:lnTo>
                        <a:pt x="63" y="251"/>
                      </a:lnTo>
                      <a:lnTo>
                        <a:pt x="63" y="253"/>
                      </a:lnTo>
                      <a:lnTo>
                        <a:pt x="65" y="253"/>
                      </a:lnTo>
                      <a:lnTo>
                        <a:pt x="65" y="255"/>
                      </a:lnTo>
                      <a:lnTo>
                        <a:pt x="65" y="258"/>
                      </a:lnTo>
                      <a:lnTo>
                        <a:pt x="63" y="260"/>
                      </a:lnTo>
                      <a:lnTo>
                        <a:pt x="63" y="263"/>
                      </a:lnTo>
                      <a:lnTo>
                        <a:pt x="59" y="263"/>
                      </a:lnTo>
                      <a:lnTo>
                        <a:pt x="54" y="265"/>
                      </a:lnTo>
                      <a:lnTo>
                        <a:pt x="53" y="263"/>
                      </a:lnTo>
                      <a:lnTo>
                        <a:pt x="53" y="261"/>
                      </a:lnTo>
                      <a:lnTo>
                        <a:pt x="51" y="261"/>
                      </a:lnTo>
                      <a:lnTo>
                        <a:pt x="53" y="265"/>
                      </a:lnTo>
                      <a:lnTo>
                        <a:pt x="53" y="266"/>
                      </a:lnTo>
                      <a:lnTo>
                        <a:pt x="51" y="270"/>
                      </a:lnTo>
                      <a:lnTo>
                        <a:pt x="51" y="268"/>
                      </a:lnTo>
                      <a:lnTo>
                        <a:pt x="49" y="268"/>
                      </a:lnTo>
                      <a:lnTo>
                        <a:pt x="49" y="268"/>
                      </a:lnTo>
                      <a:lnTo>
                        <a:pt x="48" y="268"/>
                      </a:lnTo>
                      <a:lnTo>
                        <a:pt x="46" y="268"/>
                      </a:lnTo>
                      <a:lnTo>
                        <a:pt x="46" y="266"/>
                      </a:lnTo>
                      <a:lnTo>
                        <a:pt x="46" y="266"/>
                      </a:lnTo>
                      <a:lnTo>
                        <a:pt x="46" y="265"/>
                      </a:lnTo>
                      <a:lnTo>
                        <a:pt x="44" y="266"/>
                      </a:lnTo>
                      <a:lnTo>
                        <a:pt x="44" y="266"/>
                      </a:lnTo>
                      <a:lnTo>
                        <a:pt x="42" y="265"/>
                      </a:lnTo>
                      <a:lnTo>
                        <a:pt x="42" y="265"/>
                      </a:lnTo>
                      <a:lnTo>
                        <a:pt x="42" y="266"/>
                      </a:lnTo>
                      <a:lnTo>
                        <a:pt x="42" y="268"/>
                      </a:lnTo>
                      <a:lnTo>
                        <a:pt x="42" y="268"/>
                      </a:lnTo>
                      <a:lnTo>
                        <a:pt x="42" y="272"/>
                      </a:lnTo>
                      <a:lnTo>
                        <a:pt x="42" y="273"/>
                      </a:lnTo>
                      <a:lnTo>
                        <a:pt x="42" y="275"/>
                      </a:lnTo>
                      <a:lnTo>
                        <a:pt x="41" y="277"/>
                      </a:lnTo>
                      <a:lnTo>
                        <a:pt x="37" y="280"/>
                      </a:lnTo>
                      <a:lnTo>
                        <a:pt x="36" y="282"/>
                      </a:lnTo>
                      <a:lnTo>
                        <a:pt x="36" y="283"/>
                      </a:lnTo>
                      <a:lnTo>
                        <a:pt x="36" y="283"/>
                      </a:lnTo>
                      <a:lnTo>
                        <a:pt x="36" y="285"/>
                      </a:lnTo>
                      <a:lnTo>
                        <a:pt x="36" y="285"/>
                      </a:lnTo>
                      <a:lnTo>
                        <a:pt x="36" y="287"/>
                      </a:lnTo>
                      <a:lnTo>
                        <a:pt x="32" y="289"/>
                      </a:lnTo>
                      <a:lnTo>
                        <a:pt x="32" y="290"/>
                      </a:lnTo>
                      <a:lnTo>
                        <a:pt x="31" y="297"/>
                      </a:lnTo>
                      <a:lnTo>
                        <a:pt x="32" y="297"/>
                      </a:lnTo>
                      <a:lnTo>
                        <a:pt x="36" y="299"/>
                      </a:lnTo>
                      <a:lnTo>
                        <a:pt x="36" y="300"/>
                      </a:lnTo>
                      <a:lnTo>
                        <a:pt x="37" y="300"/>
                      </a:lnTo>
                      <a:lnTo>
                        <a:pt x="37" y="302"/>
                      </a:lnTo>
                      <a:lnTo>
                        <a:pt x="37" y="302"/>
                      </a:lnTo>
                      <a:lnTo>
                        <a:pt x="39" y="302"/>
                      </a:lnTo>
                      <a:lnTo>
                        <a:pt x="39" y="302"/>
                      </a:lnTo>
                      <a:lnTo>
                        <a:pt x="39" y="302"/>
                      </a:lnTo>
                      <a:lnTo>
                        <a:pt x="39" y="304"/>
                      </a:lnTo>
                      <a:lnTo>
                        <a:pt x="39" y="304"/>
                      </a:lnTo>
                      <a:lnTo>
                        <a:pt x="39" y="304"/>
                      </a:lnTo>
                      <a:lnTo>
                        <a:pt x="41" y="304"/>
                      </a:lnTo>
                      <a:lnTo>
                        <a:pt x="41" y="304"/>
                      </a:lnTo>
                      <a:lnTo>
                        <a:pt x="46" y="307"/>
                      </a:lnTo>
                      <a:lnTo>
                        <a:pt x="48" y="309"/>
                      </a:lnTo>
                      <a:lnTo>
                        <a:pt x="49" y="309"/>
                      </a:lnTo>
                      <a:lnTo>
                        <a:pt x="49" y="309"/>
                      </a:lnTo>
                      <a:lnTo>
                        <a:pt x="51" y="309"/>
                      </a:lnTo>
                      <a:lnTo>
                        <a:pt x="51" y="311"/>
                      </a:lnTo>
                      <a:lnTo>
                        <a:pt x="51" y="311"/>
                      </a:lnTo>
                      <a:lnTo>
                        <a:pt x="53" y="311"/>
                      </a:lnTo>
                      <a:lnTo>
                        <a:pt x="54" y="311"/>
                      </a:lnTo>
                      <a:lnTo>
                        <a:pt x="58" y="311"/>
                      </a:lnTo>
                      <a:lnTo>
                        <a:pt x="59" y="311"/>
                      </a:lnTo>
                      <a:lnTo>
                        <a:pt x="63" y="309"/>
                      </a:lnTo>
                      <a:lnTo>
                        <a:pt x="65" y="307"/>
                      </a:lnTo>
                      <a:lnTo>
                        <a:pt x="66" y="307"/>
                      </a:lnTo>
                      <a:lnTo>
                        <a:pt x="68" y="307"/>
                      </a:lnTo>
                      <a:lnTo>
                        <a:pt x="68" y="307"/>
                      </a:lnTo>
                      <a:lnTo>
                        <a:pt x="65" y="311"/>
                      </a:lnTo>
                      <a:lnTo>
                        <a:pt x="63" y="311"/>
                      </a:lnTo>
                      <a:lnTo>
                        <a:pt x="63" y="312"/>
                      </a:lnTo>
                      <a:lnTo>
                        <a:pt x="59" y="312"/>
                      </a:lnTo>
                      <a:lnTo>
                        <a:pt x="56" y="312"/>
                      </a:lnTo>
                      <a:lnTo>
                        <a:pt x="53" y="314"/>
                      </a:lnTo>
                      <a:lnTo>
                        <a:pt x="51" y="314"/>
                      </a:lnTo>
                      <a:lnTo>
                        <a:pt x="51" y="314"/>
                      </a:lnTo>
                      <a:lnTo>
                        <a:pt x="51" y="316"/>
                      </a:lnTo>
                      <a:lnTo>
                        <a:pt x="53" y="319"/>
                      </a:lnTo>
                      <a:lnTo>
                        <a:pt x="54" y="321"/>
                      </a:lnTo>
                      <a:lnTo>
                        <a:pt x="56" y="323"/>
                      </a:lnTo>
                      <a:lnTo>
                        <a:pt x="58" y="323"/>
                      </a:lnTo>
                      <a:lnTo>
                        <a:pt x="58" y="324"/>
                      </a:lnTo>
                      <a:lnTo>
                        <a:pt x="58" y="326"/>
                      </a:lnTo>
                      <a:lnTo>
                        <a:pt x="61" y="329"/>
                      </a:lnTo>
                      <a:lnTo>
                        <a:pt x="63" y="329"/>
                      </a:lnTo>
                      <a:lnTo>
                        <a:pt x="65" y="329"/>
                      </a:lnTo>
                      <a:lnTo>
                        <a:pt x="65" y="329"/>
                      </a:lnTo>
                      <a:lnTo>
                        <a:pt x="68" y="328"/>
                      </a:lnTo>
                      <a:lnTo>
                        <a:pt x="70" y="328"/>
                      </a:lnTo>
                      <a:lnTo>
                        <a:pt x="68" y="328"/>
                      </a:lnTo>
                      <a:lnTo>
                        <a:pt x="66" y="331"/>
                      </a:lnTo>
                      <a:lnTo>
                        <a:pt x="70" y="331"/>
                      </a:lnTo>
                      <a:lnTo>
                        <a:pt x="76" y="328"/>
                      </a:lnTo>
                      <a:lnTo>
                        <a:pt x="83" y="326"/>
                      </a:lnTo>
                      <a:lnTo>
                        <a:pt x="85" y="324"/>
                      </a:lnTo>
                      <a:lnTo>
                        <a:pt x="85" y="323"/>
                      </a:lnTo>
                      <a:lnTo>
                        <a:pt x="87" y="324"/>
                      </a:lnTo>
                      <a:lnTo>
                        <a:pt x="85" y="328"/>
                      </a:lnTo>
                      <a:lnTo>
                        <a:pt x="85" y="331"/>
                      </a:lnTo>
                      <a:lnTo>
                        <a:pt x="83" y="329"/>
                      </a:lnTo>
                      <a:lnTo>
                        <a:pt x="82" y="329"/>
                      </a:lnTo>
                      <a:lnTo>
                        <a:pt x="80" y="329"/>
                      </a:lnTo>
                      <a:lnTo>
                        <a:pt x="80" y="329"/>
                      </a:lnTo>
                      <a:lnTo>
                        <a:pt x="76" y="333"/>
                      </a:lnTo>
                      <a:lnTo>
                        <a:pt x="75" y="333"/>
                      </a:lnTo>
                      <a:lnTo>
                        <a:pt x="75" y="333"/>
                      </a:lnTo>
                      <a:lnTo>
                        <a:pt x="75" y="333"/>
                      </a:lnTo>
                      <a:lnTo>
                        <a:pt x="75" y="333"/>
                      </a:lnTo>
                      <a:lnTo>
                        <a:pt x="73" y="334"/>
                      </a:lnTo>
                      <a:lnTo>
                        <a:pt x="71" y="334"/>
                      </a:lnTo>
                      <a:lnTo>
                        <a:pt x="70" y="334"/>
                      </a:lnTo>
                      <a:lnTo>
                        <a:pt x="68" y="336"/>
                      </a:lnTo>
                      <a:lnTo>
                        <a:pt x="66" y="334"/>
                      </a:lnTo>
                      <a:lnTo>
                        <a:pt x="63" y="334"/>
                      </a:lnTo>
                      <a:lnTo>
                        <a:pt x="61" y="334"/>
                      </a:lnTo>
                      <a:lnTo>
                        <a:pt x="59" y="334"/>
                      </a:lnTo>
                      <a:lnTo>
                        <a:pt x="58" y="333"/>
                      </a:lnTo>
                      <a:lnTo>
                        <a:pt x="56" y="333"/>
                      </a:lnTo>
                      <a:lnTo>
                        <a:pt x="56" y="333"/>
                      </a:lnTo>
                      <a:lnTo>
                        <a:pt x="56" y="338"/>
                      </a:lnTo>
                      <a:lnTo>
                        <a:pt x="54" y="339"/>
                      </a:lnTo>
                      <a:lnTo>
                        <a:pt x="54" y="341"/>
                      </a:lnTo>
                      <a:lnTo>
                        <a:pt x="53" y="343"/>
                      </a:lnTo>
                      <a:lnTo>
                        <a:pt x="54" y="343"/>
                      </a:lnTo>
                      <a:lnTo>
                        <a:pt x="54" y="350"/>
                      </a:lnTo>
                      <a:lnTo>
                        <a:pt x="56" y="353"/>
                      </a:lnTo>
                      <a:lnTo>
                        <a:pt x="58" y="355"/>
                      </a:lnTo>
                      <a:lnTo>
                        <a:pt x="63" y="362"/>
                      </a:lnTo>
                      <a:lnTo>
                        <a:pt x="63" y="362"/>
                      </a:lnTo>
                      <a:lnTo>
                        <a:pt x="63" y="363"/>
                      </a:lnTo>
                      <a:lnTo>
                        <a:pt x="63" y="363"/>
                      </a:lnTo>
                      <a:lnTo>
                        <a:pt x="61" y="363"/>
                      </a:lnTo>
                      <a:lnTo>
                        <a:pt x="61" y="363"/>
                      </a:lnTo>
                      <a:lnTo>
                        <a:pt x="58" y="365"/>
                      </a:lnTo>
                      <a:lnTo>
                        <a:pt x="58" y="363"/>
                      </a:lnTo>
                      <a:lnTo>
                        <a:pt x="58" y="362"/>
                      </a:lnTo>
                      <a:lnTo>
                        <a:pt x="58" y="360"/>
                      </a:lnTo>
                      <a:lnTo>
                        <a:pt x="58" y="360"/>
                      </a:lnTo>
                      <a:lnTo>
                        <a:pt x="56" y="358"/>
                      </a:lnTo>
                      <a:lnTo>
                        <a:pt x="54" y="360"/>
                      </a:lnTo>
                      <a:lnTo>
                        <a:pt x="51" y="362"/>
                      </a:lnTo>
                      <a:lnTo>
                        <a:pt x="51" y="360"/>
                      </a:lnTo>
                      <a:lnTo>
                        <a:pt x="51" y="356"/>
                      </a:lnTo>
                      <a:lnTo>
                        <a:pt x="51" y="356"/>
                      </a:lnTo>
                      <a:lnTo>
                        <a:pt x="51" y="355"/>
                      </a:lnTo>
                      <a:lnTo>
                        <a:pt x="49" y="351"/>
                      </a:lnTo>
                      <a:lnTo>
                        <a:pt x="49" y="351"/>
                      </a:lnTo>
                      <a:lnTo>
                        <a:pt x="48" y="350"/>
                      </a:lnTo>
                      <a:lnTo>
                        <a:pt x="46" y="348"/>
                      </a:lnTo>
                      <a:lnTo>
                        <a:pt x="44" y="348"/>
                      </a:lnTo>
                      <a:lnTo>
                        <a:pt x="42" y="343"/>
                      </a:lnTo>
                      <a:lnTo>
                        <a:pt x="42" y="343"/>
                      </a:lnTo>
                      <a:lnTo>
                        <a:pt x="41" y="341"/>
                      </a:lnTo>
                      <a:lnTo>
                        <a:pt x="32" y="339"/>
                      </a:lnTo>
                      <a:lnTo>
                        <a:pt x="31" y="336"/>
                      </a:lnTo>
                      <a:lnTo>
                        <a:pt x="29" y="336"/>
                      </a:lnTo>
                      <a:lnTo>
                        <a:pt x="25" y="336"/>
                      </a:lnTo>
                      <a:lnTo>
                        <a:pt x="24" y="338"/>
                      </a:lnTo>
                      <a:lnTo>
                        <a:pt x="22" y="338"/>
                      </a:lnTo>
                      <a:lnTo>
                        <a:pt x="22" y="336"/>
                      </a:lnTo>
                      <a:lnTo>
                        <a:pt x="22" y="334"/>
                      </a:lnTo>
                      <a:lnTo>
                        <a:pt x="20" y="333"/>
                      </a:lnTo>
                      <a:lnTo>
                        <a:pt x="19" y="334"/>
                      </a:lnTo>
                      <a:lnTo>
                        <a:pt x="19" y="336"/>
                      </a:lnTo>
                      <a:lnTo>
                        <a:pt x="20" y="341"/>
                      </a:lnTo>
                      <a:lnTo>
                        <a:pt x="20" y="346"/>
                      </a:lnTo>
                      <a:lnTo>
                        <a:pt x="20" y="348"/>
                      </a:lnTo>
                      <a:lnTo>
                        <a:pt x="22" y="348"/>
                      </a:lnTo>
                      <a:lnTo>
                        <a:pt x="22" y="350"/>
                      </a:lnTo>
                      <a:lnTo>
                        <a:pt x="24" y="355"/>
                      </a:lnTo>
                      <a:lnTo>
                        <a:pt x="22" y="356"/>
                      </a:lnTo>
                      <a:lnTo>
                        <a:pt x="20" y="356"/>
                      </a:lnTo>
                      <a:lnTo>
                        <a:pt x="19" y="368"/>
                      </a:lnTo>
                      <a:lnTo>
                        <a:pt x="19" y="367"/>
                      </a:lnTo>
                      <a:lnTo>
                        <a:pt x="19" y="365"/>
                      </a:lnTo>
                      <a:lnTo>
                        <a:pt x="19" y="363"/>
                      </a:lnTo>
                      <a:lnTo>
                        <a:pt x="19" y="362"/>
                      </a:lnTo>
                      <a:lnTo>
                        <a:pt x="17" y="362"/>
                      </a:lnTo>
                      <a:lnTo>
                        <a:pt x="15" y="367"/>
                      </a:lnTo>
                      <a:lnTo>
                        <a:pt x="14" y="367"/>
                      </a:lnTo>
                      <a:lnTo>
                        <a:pt x="15" y="362"/>
                      </a:lnTo>
                      <a:lnTo>
                        <a:pt x="17" y="358"/>
                      </a:lnTo>
                      <a:lnTo>
                        <a:pt x="17" y="356"/>
                      </a:lnTo>
                      <a:lnTo>
                        <a:pt x="17" y="356"/>
                      </a:lnTo>
                      <a:lnTo>
                        <a:pt x="15" y="353"/>
                      </a:lnTo>
                      <a:lnTo>
                        <a:pt x="15" y="353"/>
                      </a:lnTo>
                      <a:lnTo>
                        <a:pt x="15" y="351"/>
                      </a:lnTo>
                      <a:lnTo>
                        <a:pt x="15" y="350"/>
                      </a:lnTo>
                      <a:lnTo>
                        <a:pt x="17" y="348"/>
                      </a:lnTo>
                      <a:lnTo>
                        <a:pt x="15" y="346"/>
                      </a:lnTo>
                      <a:lnTo>
                        <a:pt x="15" y="345"/>
                      </a:lnTo>
                      <a:lnTo>
                        <a:pt x="14" y="343"/>
                      </a:lnTo>
                      <a:lnTo>
                        <a:pt x="12" y="343"/>
                      </a:lnTo>
                      <a:lnTo>
                        <a:pt x="10" y="343"/>
                      </a:lnTo>
                      <a:lnTo>
                        <a:pt x="10" y="341"/>
                      </a:lnTo>
                      <a:lnTo>
                        <a:pt x="10" y="341"/>
                      </a:lnTo>
                      <a:lnTo>
                        <a:pt x="10" y="339"/>
                      </a:lnTo>
                      <a:lnTo>
                        <a:pt x="8" y="339"/>
                      </a:lnTo>
                      <a:lnTo>
                        <a:pt x="8" y="338"/>
                      </a:lnTo>
                      <a:lnTo>
                        <a:pt x="5" y="336"/>
                      </a:lnTo>
                      <a:lnTo>
                        <a:pt x="2" y="336"/>
                      </a:lnTo>
                      <a:lnTo>
                        <a:pt x="0" y="336"/>
                      </a:lnTo>
                      <a:lnTo>
                        <a:pt x="0" y="443"/>
                      </a:lnTo>
                      <a:lnTo>
                        <a:pt x="2" y="443"/>
                      </a:lnTo>
                      <a:lnTo>
                        <a:pt x="3" y="443"/>
                      </a:lnTo>
                      <a:lnTo>
                        <a:pt x="5" y="445"/>
                      </a:lnTo>
                      <a:lnTo>
                        <a:pt x="3" y="446"/>
                      </a:lnTo>
                      <a:lnTo>
                        <a:pt x="2" y="448"/>
                      </a:lnTo>
                      <a:lnTo>
                        <a:pt x="0" y="448"/>
                      </a:lnTo>
                      <a:lnTo>
                        <a:pt x="0" y="448"/>
                      </a:lnTo>
                      <a:lnTo>
                        <a:pt x="0" y="450"/>
                      </a:lnTo>
                      <a:lnTo>
                        <a:pt x="0" y="448"/>
                      </a:lnTo>
                      <a:lnTo>
                        <a:pt x="2" y="448"/>
                      </a:lnTo>
                      <a:lnTo>
                        <a:pt x="2" y="450"/>
                      </a:lnTo>
                      <a:lnTo>
                        <a:pt x="2" y="450"/>
                      </a:lnTo>
                      <a:lnTo>
                        <a:pt x="2" y="452"/>
                      </a:lnTo>
                      <a:lnTo>
                        <a:pt x="2" y="452"/>
                      </a:lnTo>
                      <a:lnTo>
                        <a:pt x="2" y="452"/>
                      </a:lnTo>
                      <a:lnTo>
                        <a:pt x="2" y="452"/>
                      </a:lnTo>
                      <a:lnTo>
                        <a:pt x="0" y="452"/>
                      </a:lnTo>
                      <a:lnTo>
                        <a:pt x="0" y="452"/>
                      </a:lnTo>
                      <a:lnTo>
                        <a:pt x="0" y="1294"/>
                      </a:lnTo>
                      <a:lnTo>
                        <a:pt x="776" y="1294"/>
                      </a:lnTo>
                      <a:lnTo>
                        <a:pt x="776" y="480"/>
                      </a:lnTo>
                      <a:lnTo>
                        <a:pt x="771" y="477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4763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9" name="Freeform 11">
                  <a:extLst>
                    <a:ext uri="{FF2B5EF4-FFF2-40B4-BE49-F238E27FC236}">
                      <a16:creationId xmlns:a16="http://schemas.microsoft.com/office/drawing/2014/main" id="{70CE0921-8DBB-4116-85A0-4B1EB20C5B8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850313" y="3468688"/>
                  <a:ext cx="1725613" cy="1281113"/>
                </a:xfrm>
                <a:custGeom>
                  <a:avLst/>
                  <a:gdLst>
                    <a:gd name="T0" fmla="*/ 1046 w 1087"/>
                    <a:gd name="T1" fmla="*/ 14 h 807"/>
                    <a:gd name="T2" fmla="*/ 1012 w 1087"/>
                    <a:gd name="T3" fmla="*/ 19 h 807"/>
                    <a:gd name="T4" fmla="*/ 990 w 1087"/>
                    <a:gd name="T5" fmla="*/ 10 h 807"/>
                    <a:gd name="T6" fmla="*/ 949 w 1087"/>
                    <a:gd name="T7" fmla="*/ 32 h 807"/>
                    <a:gd name="T8" fmla="*/ 951 w 1087"/>
                    <a:gd name="T9" fmla="*/ 53 h 807"/>
                    <a:gd name="T10" fmla="*/ 936 w 1087"/>
                    <a:gd name="T11" fmla="*/ 66 h 807"/>
                    <a:gd name="T12" fmla="*/ 915 w 1087"/>
                    <a:gd name="T13" fmla="*/ 68 h 807"/>
                    <a:gd name="T14" fmla="*/ 895 w 1087"/>
                    <a:gd name="T15" fmla="*/ 88 h 807"/>
                    <a:gd name="T16" fmla="*/ 866 w 1087"/>
                    <a:gd name="T17" fmla="*/ 56 h 807"/>
                    <a:gd name="T18" fmla="*/ 788 w 1087"/>
                    <a:gd name="T19" fmla="*/ 36 h 807"/>
                    <a:gd name="T20" fmla="*/ 722 w 1087"/>
                    <a:gd name="T21" fmla="*/ 47 h 807"/>
                    <a:gd name="T22" fmla="*/ 3 w 1087"/>
                    <a:gd name="T23" fmla="*/ 509 h 807"/>
                    <a:gd name="T24" fmla="*/ 39 w 1087"/>
                    <a:gd name="T25" fmla="*/ 520 h 807"/>
                    <a:gd name="T26" fmla="*/ 92 w 1087"/>
                    <a:gd name="T27" fmla="*/ 516 h 807"/>
                    <a:gd name="T28" fmla="*/ 121 w 1087"/>
                    <a:gd name="T29" fmla="*/ 535 h 807"/>
                    <a:gd name="T30" fmla="*/ 141 w 1087"/>
                    <a:gd name="T31" fmla="*/ 572 h 807"/>
                    <a:gd name="T32" fmla="*/ 156 w 1087"/>
                    <a:gd name="T33" fmla="*/ 557 h 807"/>
                    <a:gd name="T34" fmla="*/ 197 w 1087"/>
                    <a:gd name="T35" fmla="*/ 572 h 807"/>
                    <a:gd name="T36" fmla="*/ 207 w 1087"/>
                    <a:gd name="T37" fmla="*/ 606 h 807"/>
                    <a:gd name="T38" fmla="*/ 250 w 1087"/>
                    <a:gd name="T39" fmla="*/ 633 h 807"/>
                    <a:gd name="T40" fmla="*/ 301 w 1087"/>
                    <a:gd name="T41" fmla="*/ 672 h 807"/>
                    <a:gd name="T42" fmla="*/ 338 w 1087"/>
                    <a:gd name="T43" fmla="*/ 676 h 807"/>
                    <a:gd name="T44" fmla="*/ 428 w 1087"/>
                    <a:gd name="T45" fmla="*/ 677 h 807"/>
                    <a:gd name="T46" fmla="*/ 464 w 1087"/>
                    <a:gd name="T47" fmla="*/ 681 h 807"/>
                    <a:gd name="T48" fmla="*/ 508 w 1087"/>
                    <a:gd name="T49" fmla="*/ 686 h 807"/>
                    <a:gd name="T50" fmla="*/ 535 w 1087"/>
                    <a:gd name="T51" fmla="*/ 683 h 807"/>
                    <a:gd name="T52" fmla="*/ 574 w 1087"/>
                    <a:gd name="T53" fmla="*/ 672 h 807"/>
                    <a:gd name="T54" fmla="*/ 606 w 1087"/>
                    <a:gd name="T55" fmla="*/ 700 h 807"/>
                    <a:gd name="T56" fmla="*/ 622 w 1087"/>
                    <a:gd name="T57" fmla="*/ 730 h 807"/>
                    <a:gd name="T58" fmla="*/ 778 w 1087"/>
                    <a:gd name="T59" fmla="*/ 786 h 807"/>
                    <a:gd name="T60" fmla="*/ 769 w 1087"/>
                    <a:gd name="T61" fmla="*/ 766 h 807"/>
                    <a:gd name="T62" fmla="*/ 779 w 1087"/>
                    <a:gd name="T63" fmla="*/ 718 h 807"/>
                    <a:gd name="T64" fmla="*/ 783 w 1087"/>
                    <a:gd name="T65" fmla="*/ 684 h 807"/>
                    <a:gd name="T66" fmla="*/ 795 w 1087"/>
                    <a:gd name="T67" fmla="*/ 652 h 807"/>
                    <a:gd name="T68" fmla="*/ 820 w 1087"/>
                    <a:gd name="T69" fmla="*/ 613 h 807"/>
                    <a:gd name="T70" fmla="*/ 835 w 1087"/>
                    <a:gd name="T71" fmla="*/ 601 h 807"/>
                    <a:gd name="T72" fmla="*/ 842 w 1087"/>
                    <a:gd name="T73" fmla="*/ 587 h 807"/>
                    <a:gd name="T74" fmla="*/ 846 w 1087"/>
                    <a:gd name="T75" fmla="*/ 554 h 807"/>
                    <a:gd name="T76" fmla="*/ 875 w 1087"/>
                    <a:gd name="T77" fmla="*/ 514 h 807"/>
                    <a:gd name="T78" fmla="*/ 875 w 1087"/>
                    <a:gd name="T79" fmla="*/ 504 h 807"/>
                    <a:gd name="T80" fmla="*/ 888 w 1087"/>
                    <a:gd name="T81" fmla="*/ 486 h 807"/>
                    <a:gd name="T82" fmla="*/ 880 w 1087"/>
                    <a:gd name="T83" fmla="*/ 467 h 807"/>
                    <a:gd name="T84" fmla="*/ 900 w 1087"/>
                    <a:gd name="T85" fmla="*/ 457 h 807"/>
                    <a:gd name="T86" fmla="*/ 907 w 1087"/>
                    <a:gd name="T87" fmla="*/ 447 h 807"/>
                    <a:gd name="T88" fmla="*/ 931 w 1087"/>
                    <a:gd name="T89" fmla="*/ 411 h 807"/>
                    <a:gd name="T90" fmla="*/ 956 w 1087"/>
                    <a:gd name="T91" fmla="*/ 390 h 807"/>
                    <a:gd name="T92" fmla="*/ 993 w 1087"/>
                    <a:gd name="T93" fmla="*/ 365 h 807"/>
                    <a:gd name="T94" fmla="*/ 995 w 1087"/>
                    <a:gd name="T95" fmla="*/ 336 h 807"/>
                    <a:gd name="T96" fmla="*/ 1029 w 1087"/>
                    <a:gd name="T97" fmla="*/ 285 h 807"/>
                    <a:gd name="T98" fmla="*/ 1039 w 1087"/>
                    <a:gd name="T99" fmla="*/ 236 h 807"/>
                    <a:gd name="T100" fmla="*/ 1049 w 1087"/>
                    <a:gd name="T101" fmla="*/ 165 h 807"/>
                    <a:gd name="T102" fmla="*/ 1061 w 1087"/>
                    <a:gd name="T103" fmla="*/ 126 h 807"/>
                    <a:gd name="T104" fmla="*/ 1073 w 1087"/>
                    <a:gd name="T105" fmla="*/ 75 h 807"/>
                    <a:gd name="T106" fmla="*/ 710 w 1087"/>
                    <a:gd name="T107" fmla="*/ 384 h 807"/>
                    <a:gd name="T108" fmla="*/ 708 w 1087"/>
                    <a:gd name="T109" fmla="*/ 397 h 807"/>
                    <a:gd name="T110" fmla="*/ 703 w 1087"/>
                    <a:gd name="T111" fmla="*/ 397 h 807"/>
                    <a:gd name="T112" fmla="*/ 691 w 1087"/>
                    <a:gd name="T113" fmla="*/ 504 h 807"/>
                    <a:gd name="T114" fmla="*/ 705 w 1087"/>
                    <a:gd name="T115" fmla="*/ 623 h 807"/>
                    <a:gd name="T116" fmla="*/ 696 w 1087"/>
                    <a:gd name="T117" fmla="*/ 642 h 807"/>
                    <a:gd name="T118" fmla="*/ 693 w 1087"/>
                    <a:gd name="T119" fmla="*/ 669 h 807"/>
                    <a:gd name="T120" fmla="*/ 671 w 1087"/>
                    <a:gd name="T121" fmla="*/ 652 h 807"/>
                    <a:gd name="T122" fmla="*/ 672 w 1087"/>
                    <a:gd name="T123" fmla="*/ 620 h 807"/>
                    <a:gd name="T124" fmla="*/ 710 w 1087"/>
                    <a:gd name="T125" fmla="*/ 613 h 8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087" h="807">
                      <a:moveTo>
                        <a:pt x="1087" y="44"/>
                      </a:moveTo>
                      <a:lnTo>
                        <a:pt x="1083" y="41"/>
                      </a:lnTo>
                      <a:lnTo>
                        <a:pt x="1083" y="39"/>
                      </a:lnTo>
                      <a:lnTo>
                        <a:pt x="1082" y="30"/>
                      </a:lnTo>
                      <a:lnTo>
                        <a:pt x="1082" y="27"/>
                      </a:lnTo>
                      <a:lnTo>
                        <a:pt x="1083" y="15"/>
                      </a:lnTo>
                      <a:lnTo>
                        <a:pt x="1083" y="10"/>
                      </a:lnTo>
                      <a:lnTo>
                        <a:pt x="1083" y="8"/>
                      </a:lnTo>
                      <a:lnTo>
                        <a:pt x="1082" y="5"/>
                      </a:lnTo>
                      <a:lnTo>
                        <a:pt x="1082" y="3"/>
                      </a:lnTo>
                      <a:lnTo>
                        <a:pt x="1078" y="3"/>
                      </a:lnTo>
                      <a:lnTo>
                        <a:pt x="1077" y="0"/>
                      </a:lnTo>
                      <a:lnTo>
                        <a:pt x="1073" y="3"/>
                      </a:lnTo>
                      <a:lnTo>
                        <a:pt x="1066" y="8"/>
                      </a:lnTo>
                      <a:lnTo>
                        <a:pt x="1063" y="10"/>
                      </a:lnTo>
                      <a:lnTo>
                        <a:pt x="1061" y="8"/>
                      </a:lnTo>
                      <a:lnTo>
                        <a:pt x="1060" y="8"/>
                      </a:lnTo>
                      <a:lnTo>
                        <a:pt x="1053" y="10"/>
                      </a:lnTo>
                      <a:lnTo>
                        <a:pt x="1051" y="10"/>
                      </a:lnTo>
                      <a:lnTo>
                        <a:pt x="1049" y="10"/>
                      </a:lnTo>
                      <a:lnTo>
                        <a:pt x="1048" y="12"/>
                      </a:lnTo>
                      <a:lnTo>
                        <a:pt x="1048" y="12"/>
                      </a:lnTo>
                      <a:lnTo>
                        <a:pt x="1048" y="14"/>
                      </a:lnTo>
                      <a:lnTo>
                        <a:pt x="1048" y="14"/>
                      </a:lnTo>
                      <a:lnTo>
                        <a:pt x="1048" y="14"/>
                      </a:lnTo>
                      <a:lnTo>
                        <a:pt x="1046" y="14"/>
                      </a:lnTo>
                      <a:lnTo>
                        <a:pt x="1044" y="17"/>
                      </a:lnTo>
                      <a:lnTo>
                        <a:pt x="1043" y="19"/>
                      </a:lnTo>
                      <a:lnTo>
                        <a:pt x="1043" y="19"/>
                      </a:lnTo>
                      <a:lnTo>
                        <a:pt x="1041" y="19"/>
                      </a:lnTo>
                      <a:lnTo>
                        <a:pt x="1041" y="19"/>
                      </a:lnTo>
                      <a:lnTo>
                        <a:pt x="1039" y="17"/>
                      </a:lnTo>
                      <a:lnTo>
                        <a:pt x="1039" y="17"/>
                      </a:lnTo>
                      <a:lnTo>
                        <a:pt x="1039" y="17"/>
                      </a:lnTo>
                      <a:lnTo>
                        <a:pt x="1034" y="17"/>
                      </a:lnTo>
                      <a:lnTo>
                        <a:pt x="1034" y="17"/>
                      </a:lnTo>
                      <a:lnTo>
                        <a:pt x="1032" y="17"/>
                      </a:lnTo>
                      <a:lnTo>
                        <a:pt x="1027" y="17"/>
                      </a:lnTo>
                      <a:lnTo>
                        <a:pt x="1027" y="17"/>
                      </a:lnTo>
                      <a:lnTo>
                        <a:pt x="1026" y="15"/>
                      </a:lnTo>
                      <a:lnTo>
                        <a:pt x="1024" y="15"/>
                      </a:lnTo>
                      <a:lnTo>
                        <a:pt x="1021" y="15"/>
                      </a:lnTo>
                      <a:lnTo>
                        <a:pt x="1021" y="15"/>
                      </a:lnTo>
                      <a:lnTo>
                        <a:pt x="1021" y="15"/>
                      </a:lnTo>
                      <a:lnTo>
                        <a:pt x="1019" y="17"/>
                      </a:lnTo>
                      <a:lnTo>
                        <a:pt x="1019" y="17"/>
                      </a:lnTo>
                      <a:lnTo>
                        <a:pt x="1017" y="17"/>
                      </a:lnTo>
                      <a:lnTo>
                        <a:pt x="1015" y="19"/>
                      </a:lnTo>
                      <a:lnTo>
                        <a:pt x="1014" y="19"/>
                      </a:lnTo>
                      <a:lnTo>
                        <a:pt x="1012" y="19"/>
                      </a:lnTo>
                      <a:lnTo>
                        <a:pt x="1012" y="19"/>
                      </a:lnTo>
                      <a:lnTo>
                        <a:pt x="1012" y="19"/>
                      </a:lnTo>
                      <a:lnTo>
                        <a:pt x="1004" y="15"/>
                      </a:lnTo>
                      <a:lnTo>
                        <a:pt x="1002" y="15"/>
                      </a:lnTo>
                      <a:lnTo>
                        <a:pt x="1000" y="14"/>
                      </a:lnTo>
                      <a:lnTo>
                        <a:pt x="1000" y="14"/>
                      </a:lnTo>
                      <a:lnTo>
                        <a:pt x="1000" y="14"/>
                      </a:lnTo>
                      <a:lnTo>
                        <a:pt x="998" y="14"/>
                      </a:lnTo>
                      <a:lnTo>
                        <a:pt x="998" y="14"/>
                      </a:lnTo>
                      <a:lnTo>
                        <a:pt x="998" y="14"/>
                      </a:lnTo>
                      <a:lnTo>
                        <a:pt x="998" y="15"/>
                      </a:lnTo>
                      <a:lnTo>
                        <a:pt x="998" y="15"/>
                      </a:lnTo>
                      <a:lnTo>
                        <a:pt x="998" y="15"/>
                      </a:lnTo>
                      <a:lnTo>
                        <a:pt x="997" y="17"/>
                      </a:lnTo>
                      <a:lnTo>
                        <a:pt x="997" y="17"/>
                      </a:lnTo>
                      <a:lnTo>
                        <a:pt x="995" y="17"/>
                      </a:lnTo>
                      <a:lnTo>
                        <a:pt x="995" y="15"/>
                      </a:lnTo>
                      <a:lnTo>
                        <a:pt x="993" y="15"/>
                      </a:lnTo>
                      <a:lnTo>
                        <a:pt x="993" y="15"/>
                      </a:lnTo>
                      <a:lnTo>
                        <a:pt x="993" y="15"/>
                      </a:lnTo>
                      <a:lnTo>
                        <a:pt x="993" y="15"/>
                      </a:lnTo>
                      <a:lnTo>
                        <a:pt x="993" y="14"/>
                      </a:lnTo>
                      <a:lnTo>
                        <a:pt x="993" y="14"/>
                      </a:lnTo>
                      <a:lnTo>
                        <a:pt x="993" y="12"/>
                      </a:lnTo>
                      <a:lnTo>
                        <a:pt x="992" y="12"/>
                      </a:lnTo>
                      <a:lnTo>
                        <a:pt x="990" y="10"/>
                      </a:lnTo>
                      <a:lnTo>
                        <a:pt x="990" y="10"/>
                      </a:lnTo>
                      <a:lnTo>
                        <a:pt x="990" y="10"/>
                      </a:lnTo>
                      <a:lnTo>
                        <a:pt x="988" y="10"/>
                      </a:lnTo>
                      <a:lnTo>
                        <a:pt x="988" y="10"/>
                      </a:lnTo>
                      <a:lnTo>
                        <a:pt x="985" y="14"/>
                      </a:lnTo>
                      <a:lnTo>
                        <a:pt x="985" y="14"/>
                      </a:lnTo>
                      <a:lnTo>
                        <a:pt x="983" y="14"/>
                      </a:lnTo>
                      <a:lnTo>
                        <a:pt x="983" y="17"/>
                      </a:lnTo>
                      <a:lnTo>
                        <a:pt x="982" y="17"/>
                      </a:lnTo>
                      <a:lnTo>
                        <a:pt x="982" y="19"/>
                      </a:lnTo>
                      <a:lnTo>
                        <a:pt x="982" y="19"/>
                      </a:lnTo>
                      <a:lnTo>
                        <a:pt x="980" y="19"/>
                      </a:lnTo>
                      <a:lnTo>
                        <a:pt x="978" y="20"/>
                      </a:lnTo>
                      <a:lnTo>
                        <a:pt x="973" y="20"/>
                      </a:lnTo>
                      <a:lnTo>
                        <a:pt x="973" y="20"/>
                      </a:lnTo>
                      <a:lnTo>
                        <a:pt x="971" y="20"/>
                      </a:lnTo>
                      <a:lnTo>
                        <a:pt x="970" y="22"/>
                      </a:lnTo>
                      <a:lnTo>
                        <a:pt x="968" y="24"/>
                      </a:lnTo>
                      <a:lnTo>
                        <a:pt x="968" y="25"/>
                      </a:lnTo>
                      <a:lnTo>
                        <a:pt x="966" y="25"/>
                      </a:lnTo>
                      <a:lnTo>
                        <a:pt x="966" y="25"/>
                      </a:lnTo>
                      <a:lnTo>
                        <a:pt x="966" y="25"/>
                      </a:lnTo>
                      <a:lnTo>
                        <a:pt x="963" y="25"/>
                      </a:lnTo>
                      <a:lnTo>
                        <a:pt x="961" y="25"/>
                      </a:lnTo>
                      <a:lnTo>
                        <a:pt x="961" y="25"/>
                      </a:lnTo>
                      <a:lnTo>
                        <a:pt x="951" y="30"/>
                      </a:lnTo>
                      <a:lnTo>
                        <a:pt x="951" y="30"/>
                      </a:lnTo>
                      <a:lnTo>
                        <a:pt x="949" y="32"/>
                      </a:lnTo>
                      <a:lnTo>
                        <a:pt x="948" y="32"/>
                      </a:lnTo>
                      <a:lnTo>
                        <a:pt x="948" y="34"/>
                      </a:lnTo>
                      <a:lnTo>
                        <a:pt x="946" y="34"/>
                      </a:lnTo>
                      <a:lnTo>
                        <a:pt x="946" y="34"/>
                      </a:lnTo>
                      <a:lnTo>
                        <a:pt x="944" y="34"/>
                      </a:lnTo>
                      <a:lnTo>
                        <a:pt x="944" y="34"/>
                      </a:lnTo>
                      <a:lnTo>
                        <a:pt x="944" y="34"/>
                      </a:lnTo>
                      <a:lnTo>
                        <a:pt x="944" y="34"/>
                      </a:lnTo>
                      <a:lnTo>
                        <a:pt x="944" y="36"/>
                      </a:lnTo>
                      <a:lnTo>
                        <a:pt x="942" y="36"/>
                      </a:lnTo>
                      <a:lnTo>
                        <a:pt x="946" y="39"/>
                      </a:lnTo>
                      <a:lnTo>
                        <a:pt x="946" y="39"/>
                      </a:lnTo>
                      <a:lnTo>
                        <a:pt x="946" y="41"/>
                      </a:lnTo>
                      <a:lnTo>
                        <a:pt x="948" y="42"/>
                      </a:lnTo>
                      <a:lnTo>
                        <a:pt x="948" y="42"/>
                      </a:lnTo>
                      <a:lnTo>
                        <a:pt x="948" y="42"/>
                      </a:lnTo>
                      <a:lnTo>
                        <a:pt x="949" y="44"/>
                      </a:lnTo>
                      <a:lnTo>
                        <a:pt x="953" y="47"/>
                      </a:lnTo>
                      <a:lnTo>
                        <a:pt x="953" y="47"/>
                      </a:lnTo>
                      <a:lnTo>
                        <a:pt x="953" y="47"/>
                      </a:lnTo>
                      <a:lnTo>
                        <a:pt x="953" y="49"/>
                      </a:lnTo>
                      <a:lnTo>
                        <a:pt x="953" y="49"/>
                      </a:lnTo>
                      <a:lnTo>
                        <a:pt x="951" y="51"/>
                      </a:lnTo>
                      <a:lnTo>
                        <a:pt x="951" y="51"/>
                      </a:lnTo>
                      <a:lnTo>
                        <a:pt x="951" y="51"/>
                      </a:lnTo>
                      <a:lnTo>
                        <a:pt x="951" y="53"/>
                      </a:lnTo>
                      <a:lnTo>
                        <a:pt x="951" y="54"/>
                      </a:lnTo>
                      <a:lnTo>
                        <a:pt x="951" y="56"/>
                      </a:lnTo>
                      <a:lnTo>
                        <a:pt x="951" y="58"/>
                      </a:lnTo>
                      <a:lnTo>
                        <a:pt x="951" y="58"/>
                      </a:lnTo>
                      <a:lnTo>
                        <a:pt x="949" y="61"/>
                      </a:lnTo>
                      <a:lnTo>
                        <a:pt x="949" y="61"/>
                      </a:lnTo>
                      <a:lnTo>
                        <a:pt x="949" y="63"/>
                      </a:lnTo>
                      <a:lnTo>
                        <a:pt x="949" y="64"/>
                      </a:lnTo>
                      <a:lnTo>
                        <a:pt x="949" y="64"/>
                      </a:lnTo>
                      <a:lnTo>
                        <a:pt x="948" y="64"/>
                      </a:lnTo>
                      <a:lnTo>
                        <a:pt x="948" y="64"/>
                      </a:lnTo>
                      <a:lnTo>
                        <a:pt x="948" y="66"/>
                      </a:lnTo>
                      <a:lnTo>
                        <a:pt x="948" y="66"/>
                      </a:lnTo>
                      <a:lnTo>
                        <a:pt x="948" y="66"/>
                      </a:lnTo>
                      <a:lnTo>
                        <a:pt x="946" y="66"/>
                      </a:lnTo>
                      <a:lnTo>
                        <a:pt x="946" y="66"/>
                      </a:lnTo>
                      <a:lnTo>
                        <a:pt x="944" y="66"/>
                      </a:lnTo>
                      <a:lnTo>
                        <a:pt x="944" y="66"/>
                      </a:lnTo>
                      <a:lnTo>
                        <a:pt x="941" y="68"/>
                      </a:lnTo>
                      <a:lnTo>
                        <a:pt x="941" y="68"/>
                      </a:lnTo>
                      <a:lnTo>
                        <a:pt x="941" y="68"/>
                      </a:lnTo>
                      <a:lnTo>
                        <a:pt x="941" y="68"/>
                      </a:lnTo>
                      <a:lnTo>
                        <a:pt x="937" y="66"/>
                      </a:lnTo>
                      <a:lnTo>
                        <a:pt x="936" y="66"/>
                      </a:lnTo>
                      <a:lnTo>
                        <a:pt x="936" y="66"/>
                      </a:lnTo>
                      <a:lnTo>
                        <a:pt x="936" y="66"/>
                      </a:lnTo>
                      <a:lnTo>
                        <a:pt x="934" y="66"/>
                      </a:lnTo>
                      <a:lnTo>
                        <a:pt x="934" y="66"/>
                      </a:lnTo>
                      <a:lnTo>
                        <a:pt x="934" y="68"/>
                      </a:lnTo>
                      <a:lnTo>
                        <a:pt x="934" y="68"/>
                      </a:lnTo>
                      <a:lnTo>
                        <a:pt x="932" y="71"/>
                      </a:lnTo>
                      <a:lnTo>
                        <a:pt x="932" y="71"/>
                      </a:lnTo>
                      <a:lnTo>
                        <a:pt x="932" y="71"/>
                      </a:lnTo>
                      <a:lnTo>
                        <a:pt x="931" y="71"/>
                      </a:lnTo>
                      <a:lnTo>
                        <a:pt x="931" y="71"/>
                      </a:lnTo>
                      <a:lnTo>
                        <a:pt x="931" y="71"/>
                      </a:lnTo>
                      <a:lnTo>
                        <a:pt x="931" y="70"/>
                      </a:lnTo>
                      <a:lnTo>
                        <a:pt x="929" y="70"/>
                      </a:lnTo>
                      <a:lnTo>
                        <a:pt x="929" y="70"/>
                      </a:lnTo>
                      <a:lnTo>
                        <a:pt x="927" y="70"/>
                      </a:lnTo>
                      <a:lnTo>
                        <a:pt x="927" y="70"/>
                      </a:lnTo>
                      <a:lnTo>
                        <a:pt x="927" y="70"/>
                      </a:lnTo>
                      <a:lnTo>
                        <a:pt x="927" y="70"/>
                      </a:lnTo>
                      <a:lnTo>
                        <a:pt x="924" y="64"/>
                      </a:lnTo>
                      <a:lnTo>
                        <a:pt x="924" y="64"/>
                      </a:lnTo>
                      <a:lnTo>
                        <a:pt x="922" y="64"/>
                      </a:lnTo>
                      <a:lnTo>
                        <a:pt x="922" y="64"/>
                      </a:lnTo>
                      <a:lnTo>
                        <a:pt x="920" y="64"/>
                      </a:lnTo>
                      <a:lnTo>
                        <a:pt x="919" y="66"/>
                      </a:lnTo>
                      <a:lnTo>
                        <a:pt x="917" y="68"/>
                      </a:lnTo>
                      <a:lnTo>
                        <a:pt x="917" y="68"/>
                      </a:lnTo>
                      <a:lnTo>
                        <a:pt x="915" y="68"/>
                      </a:lnTo>
                      <a:lnTo>
                        <a:pt x="915" y="68"/>
                      </a:lnTo>
                      <a:lnTo>
                        <a:pt x="914" y="68"/>
                      </a:lnTo>
                      <a:lnTo>
                        <a:pt x="914" y="68"/>
                      </a:lnTo>
                      <a:lnTo>
                        <a:pt x="912" y="70"/>
                      </a:lnTo>
                      <a:lnTo>
                        <a:pt x="912" y="70"/>
                      </a:lnTo>
                      <a:lnTo>
                        <a:pt x="910" y="70"/>
                      </a:lnTo>
                      <a:lnTo>
                        <a:pt x="910" y="70"/>
                      </a:lnTo>
                      <a:lnTo>
                        <a:pt x="909" y="70"/>
                      </a:lnTo>
                      <a:lnTo>
                        <a:pt x="909" y="70"/>
                      </a:lnTo>
                      <a:lnTo>
                        <a:pt x="909" y="70"/>
                      </a:lnTo>
                      <a:lnTo>
                        <a:pt x="909" y="71"/>
                      </a:lnTo>
                      <a:lnTo>
                        <a:pt x="907" y="75"/>
                      </a:lnTo>
                      <a:lnTo>
                        <a:pt x="905" y="76"/>
                      </a:lnTo>
                      <a:lnTo>
                        <a:pt x="905" y="78"/>
                      </a:lnTo>
                      <a:lnTo>
                        <a:pt x="905" y="80"/>
                      </a:lnTo>
                      <a:lnTo>
                        <a:pt x="905" y="80"/>
                      </a:lnTo>
                      <a:lnTo>
                        <a:pt x="903" y="81"/>
                      </a:lnTo>
                      <a:lnTo>
                        <a:pt x="902" y="81"/>
                      </a:lnTo>
                      <a:lnTo>
                        <a:pt x="902" y="83"/>
                      </a:lnTo>
                      <a:lnTo>
                        <a:pt x="900" y="85"/>
                      </a:lnTo>
                      <a:lnTo>
                        <a:pt x="900" y="85"/>
                      </a:lnTo>
                      <a:lnTo>
                        <a:pt x="898" y="85"/>
                      </a:lnTo>
                      <a:lnTo>
                        <a:pt x="898" y="87"/>
                      </a:lnTo>
                      <a:lnTo>
                        <a:pt x="897" y="87"/>
                      </a:lnTo>
                      <a:lnTo>
                        <a:pt x="897" y="87"/>
                      </a:lnTo>
                      <a:lnTo>
                        <a:pt x="895" y="88"/>
                      </a:lnTo>
                      <a:lnTo>
                        <a:pt x="893" y="88"/>
                      </a:lnTo>
                      <a:lnTo>
                        <a:pt x="893" y="88"/>
                      </a:lnTo>
                      <a:lnTo>
                        <a:pt x="892" y="88"/>
                      </a:lnTo>
                      <a:lnTo>
                        <a:pt x="890" y="87"/>
                      </a:lnTo>
                      <a:lnTo>
                        <a:pt x="890" y="87"/>
                      </a:lnTo>
                      <a:lnTo>
                        <a:pt x="890" y="85"/>
                      </a:lnTo>
                      <a:lnTo>
                        <a:pt x="890" y="83"/>
                      </a:lnTo>
                      <a:lnTo>
                        <a:pt x="888" y="83"/>
                      </a:lnTo>
                      <a:lnTo>
                        <a:pt x="888" y="83"/>
                      </a:lnTo>
                      <a:lnTo>
                        <a:pt x="888" y="80"/>
                      </a:lnTo>
                      <a:lnTo>
                        <a:pt x="888" y="76"/>
                      </a:lnTo>
                      <a:lnTo>
                        <a:pt x="886" y="76"/>
                      </a:lnTo>
                      <a:lnTo>
                        <a:pt x="886" y="75"/>
                      </a:lnTo>
                      <a:lnTo>
                        <a:pt x="886" y="75"/>
                      </a:lnTo>
                      <a:lnTo>
                        <a:pt x="888" y="75"/>
                      </a:lnTo>
                      <a:lnTo>
                        <a:pt x="886" y="73"/>
                      </a:lnTo>
                      <a:lnTo>
                        <a:pt x="885" y="68"/>
                      </a:lnTo>
                      <a:lnTo>
                        <a:pt x="880" y="64"/>
                      </a:lnTo>
                      <a:lnTo>
                        <a:pt x="876" y="61"/>
                      </a:lnTo>
                      <a:lnTo>
                        <a:pt x="875" y="61"/>
                      </a:lnTo>
                      <a:lnTo>
                        <a:pt x="873" y="61"/>
                      </a:lnTo>
                      <a:lnTo>
                        <a:pt x="869" y="59"/>
                      </a:lnTo>
                      <a:lnTo>
                        <a:pt x="868" y="59"/>
                      </a:lnTo>
                      <a:lnTo>
                        <a:pt x="866" y="59"/>
                      </a:lnTo>
                      <a:lnTo>
                        <a:pt x="866" y="58"/>
                      </a:lnTo>
                      <a:lnTo>
                        <a:pt x="866" y="56"/>
                      </a:lnTo>
                      <a:lnTo>
                        <a:pt x="866" y="53"/>
                      </a:lnTo>
                      <a:lnTo>
                        <a:pt x="864" y="51"/>
                      </a:lnTo>
                      <a:lnTo>
                        <a:pt x="863" y="51"/>
                      </a:lnTo>
                      <a:lnTo>
                        <a:pt x="861" y="51"/>
                      </a:lnTo>
                      <a:lnTo>
                        <a:pt x="859" y="51"/>
                      </a:lnTo>
                      <a:lnTo>
                        <a:pt x="858" y="49"/>
                      </a:lnTo>
                      <a:lnTo>
                        <a:pt x="856" y="47"/>
                      </a:lnTo>
                      <a:lnTo>
                        <a:pt x="856" y="47"/>
                      </a:lnTo>
                      <a:lnTo>
                        <a:pt x="851" y="46"/>
                      </a:lnTo>
                      <a:lnTo>
                        <a:pt x="849" y="46"/>
                      </a:lnTo>
                      <a:lnTo>
                        <a:pt x="846" y="44"/>
                      </a:lnTo>
                      <a:lnTo>
                        <a:pt x="842" y="42"/>
                      </a:lnTo>
                      <a:lnTo>
                        <a:pt x="839" y="42"/>
                      </a:lnTo>
                      <a:lnTo>
                        <a:pt x="832" y="44"/>
                      </a:lnTo>
                      <a:lnTo>
                        <a:pt x="829" y="44"/>
                      </a:lnTo>
                      <a:lnTo>
                        <a:pt x="817" y="44"/>
                      </a:lnTo>
                      <a:lnTo>
                        <a:pt x="813" y="44"/>
                      </a:lnTo>
                      <a:lnTo>
                        <a:pt x="810" y="42"/>
                      </a:lnTo>
                      <a:lnTo>
                        <a:pt x="805" y="37"/>
                      </a:lnTo>
                      <a:lnTo>
                        <a:pt x="803" y="34"/>
                      </a:lnTo>
                      <a:lnTo>
                        <a:pt x="800" y="34"/>
                      </a:lnTo>
                      <a:lnTo>
                        <a:pt x="798" y="34"/>
                      </a:lnTo>
                      <a:lnTo>
                        <a:pt x="796" y="36"/>
                      </a:lnTo>
                      <a:lnTo>
                        <a:pt x="795" y="36"/>
                      </a:lnTo>
                      <a:lnTo>
                        <a:pt x="790" y="36"/>
                      </a:lnTo>
                      <a:lnTo>
                        <a:pt x="788" y="36"/>
                      </a:lnTo>
                      <a:lnTo>
                        <a:pt x="783" y="37"/>
                      </a:lnTo>
                      <a:lnTo>
                        <a:pt x="779" y="37"/>
                      </a:lnTo>
                      <a:lnTo>
                        <a:pt x="776" y="39"/>
                      </a:lnTo>
                      <a:lnTo>
                        <a:pt x="774" y="39"/>
                      </a:lnTo>
                      <a:lnTo>
                        <a:pt x="773" y="39"/>
                      </a:lnTo>
                      <a:lnTo>
                        <a:pt x="771" y="39"/>
                      </a:lnTo>
                      <a:lnTo>
                        <a:pt x="766" y="41"/>
                      </a:lnTo>
                      <a:lnTo>
                        <a:pt x="764" y="39"/>
                      </a:lnTo>
                      <a:lnTo>
                        <a:pt x="754" y="41"/>
                      </a:lnTo>
                      <a:lnTo>
                        <a:pt x="752" y="41"/>
                      </a:lnTo>
                      <a:lnTo>
                        <a:pt x="751" y="41"/>
                      </a:lnTo>
                      <a:lnTo>
                        <a:pt x="749" y="42"/>
                      </a:lnTo>
                      <a:lnTo>
                        <a:pt x="747" y="41"/>
                      </a:lnTo>
                      <a:lnTo>
                        <a:pt x="747" y="41"/>
                      </a:lnTo>
                      <a:lnTo>
                        <a:pt x="744" y="41"/>
                      </a:lnTo>
                      <a:lnTo>
                        <a:pt x="742" y="41"/>
                      </a:lnTo>
                      <a:lnTo>
                        <a:pt x="742" y="39"/>
                      </a:lnTo>
                      <a:lnTo>
                        <a:pt x="740" y="37"/>
                      </a:lnTo>
                      <a:lnTo>
                        <a:pt x="740" y="37"/>
                      </a:lnTo>
                      <a:lnTo>
                        <a:pt x="739" y="37"/>
                      </a:lnTo>
                      <a:lnTo>
                        <a:pt x="730" y="37"/>
                      </a:lnTo>
                      <a:lnTo>
                        <a:pt x="729" y="39"/>
                      </a:lnTo>
                      <a:lnTo>
                        <a:pt x="725" y="44"/>
                      </a:lnTo>
                      <a:lnTo>
                        <a:pt x="725" y="46"/>
                      </a:lnTo>
                      <a:lnTo>
                        <a:pt x="723" y="47"/>
                      </a:lnTo>
                      <a:lnTo>
                        <a:pt x="722" y="47"/>
                      </a:lnTo>
                      <a:lnTo>
                        <a:pt x="712" y="51"/>
                      </a:lnTo>
                      <a:lnTo>
                        <a:pt x="712" y="51"/>
                      </a:lnTo>
                      <a:lnTo>
                        <a:pt x="712" y="53"/>
                      </a:lnTo>
                      <a:lnTo>
                        <a:pt x="710" y="53"/>
                      </a:lnTo>
                      <a:lnTo>
                        <a:pt x="708" y="54"/>
                      </a:lnTo>
                      <a:lnTo>
                        <a:pt x="706" y="54"/>
                      </a:lnTo>
                      <a:lnTo>
                        <a:pt x="706" y="56"/>
                      </a:lnTo>
                      <a:lnTo>
                        <a:pt x="706" y="56"/>
                      </a:lnTo>
                      <a:lnTo>
                        <a:pt x="705" y="58"/>
                      </a:lnTo>
                      <a:lnTo>
                        <a:pt x="703" y="58"/>
                      </a:lnTo>
                      <a:lnTo>
                        <a:pt x="701" y="59"/>
                      </a:lnTo>
                      <a:lnTo>
                        <a:pt x="700" y="59"/>
                      </a:lnTo>
                      <a:lnTo>
                        <a:pt x="698" y="59"/>
                      </a:lnTo>
                      <a:lnTo>
                        <a:pt x="696" y="61"/>
                      </a:lnTo>
                      <a:lnTo>
                        <a:pt x="696" y="63"/>
                      </a:lnTo>
                      <a:lnTo>
                        <a:pt x="695" y="66"/>
                      </a:lnTo>
                      <a:lnTo>
                        <a:pt x="695" y="68"/>
                      </a:lnTo>
                      <a:lnTo>
                        <a:pt x="693" y="70"/>
                      </a:lnTo>
                      <a:lnTo>
                        <a:pt x="691" y="71"/>
                      </a:lnTo>
                      <a:lnTo>
                        <a:pt x="688" y="71"/>
                      </a:lnTo>
                      <a:lnTo>
                        <a:pt x="686" y="75"/>
                      </a:lnTo>
                      <a:lnTo>
                        <a:pt x="686" y="75"/>
                      </a:lnTo>
                      <a:lnTo>
                        <a:pt x="0" y="75"/>
                      </a:lnTo>
                      <a:lnTo>
                        <a:pt x="0" y="506"/>
                      </a:lnTo>
                      <a:lnTo>
                        <a:pt x="2" y="509"/>
                      </a:lnTo>
                      <a:lnTo>
                        <a:pt x="3" y="509"/>
                      </a:lnTo>
                      <a:lnTo>
                        <a:pt x="12" y="509"/>
                      </a:lnTo>
                      <a:lnTo>
                        <a:pt x="14" y="511"/>
                      </a:lnTo>
                      <a:lnTo>
                        <a:pt x="14" y="511"/>
                      </a:lnTo>
                      <a:lnTo>
                        <a:pt x="15" y="511"/>
                      </a:lnTo>
                      <a:lnTo>
                        <a:pt x="15" y="513"/>
                      </a:lnTo>
                      <a:lnTo>
                        <a:pt x="17" y="513"/>
                      </a:lnTo>
                      <a:lnTo>
                        <a:pt x="19" y="513"/>
                      </a:lnTo>
                      <a:lnTo>
                        <a:pt x="19" y="511"/>
                      </a:lnTo>
                      <a:lnTo>
                        <a:pt x="20" y="511"/>
                      </a:lnTo>
                      <a:lnTo>
                        <a:pt x="20" y="511"/>
                      </a:lnTo>
                      <a:lnTo>
                        <a:pt x="22" y="511"/>
                      </a:lnTo>
                      <a:lnTo>
                        <a:pt x="22" y="511"/>
                      </a:lnTo>
                      <a:lnTo>
                        <a:pt x="22" y="513"/>
                      </a:lnTo>
                      <a:lnTo>
                        <a:pt x="24" y="513"/>
                      </a:lnTo>
                      <a:lnTo>
                        <a:pt x="24" y="513"/>
                      </a:lnTo>
                      <a:lnTo>
                        <a:pt x="26" y="514"/>
                      </a:lnTo>
                      <a:lnTo>
                        <a:pt x="26" y="514"/>
                      </a:lnTo>
                      <a:lnTo>
                        <a:pt x="27" y="516"/>
                      </a:lnTo>
                      <a:lnTo>
                        <a:pt x="27" y="516"/>
                      </a:lnTo>
                      <a:lnTo>
                        <a:pt x="29" y="516"/>
                      </a:lnTo>
                      <a:lnTo>
                        <a:pt x="31" y="516"/>
                      </a:lnTo>
                      <a:lnTo>
                        <a:pt x="34" y="516"/>
                      </a:lnTo>
                      <a:lnTo>
                        <a:pt x="34" y="516"/>
                      </a:lnTo>
                      <a:lnTo>
                        <a:pt x="36" y="518"/>
                      </a:lnTo>
                      <a:lnTo>
                        <a:pt x="37" y="518"/>
                      </a:lnTo>
                      <a:lnTo>
                        <a:pt x="39" y="520"/>
                      </a:lnTo>
                      <a:lnTo>
                        <a:pt x="44" y="520"/>
                      </a:lnTo>
                      <a:lnTo>
                        <a:pt x="44" y="520"/>
                      </a:lnTo>
                      <a:lnTo>
                        <a:pt x="44" y="521"/>
                      </a:lnTo>
                      <a:lnTo>
                        <a:pt x="46" y="523"/>
                      </a:lnTo>
                      <a:lnTo>
                        <a:pt x="46" y="523"/>
                      </a:lnTo>
                      <a:lnTo>
                        <a:pt x="46" y="523"/>
                      </a:lnTo>
                      <a:lnTo>
                        <a:pt x="49" y="523"/>
                      </a:lnTo>
                      <a:lnTo>
                        <a:pt x="49" y="521"/>
                      </a:lnTo>
                      <a:lnTo>
                        <a:pt x="51" y="520"/>
                      </a:lnTo>
                      <a:lnTo>
                        <a:pt x="54" y="518"/>
                      </a:lnTo>
                      <a:lnTo>
                        <a:pt x="56" y="516"/>
                      </a:lnTo>
                      <a:lnTo>
                        <a:pt x="61" y="514"/>
                      </a:lnTo>
                      <a:lnTo>
                        <a:pt x="65" y="513"/>
                      </a:lnTo>
                      <a:lnTo>
                        <a:pt x="66" y="514"/>
                      </a:lnTo>
                      <a:lnTo>
                        <a:pt x="70" y="516"/>
                      </a:lnTo>
                      <a:lnTo>
                        <a:pt x="71" y="516"/>
                      </a:lnTo>
                      <a:lnTo>
                        <a:pt x="76" y="516"/>
                      </a:lnTo>
                      <a:lnTo>
                        <a:pt x="78" y="516"/>
                      </a:lnTo>
                      <a:lnTo>
                        <a:pt x="80" y="514"/>
                      </a:lnTo>
                      <a:lnTo>
                        <a:pt x="80" y="514"/>
                      </a:lnTo>
                      <a:lnTo>
                        <a:pt x="82" y="514"/>
                      </a:lnTo>
                      <a:lnTo>
                        <a:pt x="82" y="514"/>
                      </a:lnTo>
                      <a:lnTo>
                        <a:pt x="83" y="514"/>
                      </a:lnTo>
                      <a:lnTo>
                        <a:pt x="88" y="514"/>
                      </a:lnTo>
                      <a:lnTo>
                        <a:pt x="90" y="514"/>
                      </a:lnTo>
                      <a:lnTo>
                        <a:pt x="92" y="516"/>
                      </a:lnTo>
                      <a:lnTo>
                        <a:pt x="93" y="520"/>
                      </a:lnTo>
                      <a:lnTo>
                        <a:pt x="95" y="520"/>
                      </a:lnTo>
                      <a:lnTo>
                        <a:pt x="97" y="518"/>
                      </a:lnTo>
                      <a:lnTo>
                        <a:pt x="97" y="518"/>
                      </a:lnTo>
                      <a:lnTo>
                        <a:pt x="99" y="518"/>
                      </a:lnTo>
                      <a:lnTo>
                        <a:pt x="100" y="518"/>
                      </a:lnTo>
                      <a:lnTo>
                        <a:pt x="100" y="520"/>
                      </a:lnTo>
                      <a:lnTo>
                        <a:pt x="102" y="521"/>
                      </a:lnTo>
                      <a:lnTo>
                        <a:pt x="104" y="521"/>
                      </a:lnTo>
                      <a:lnTo>
                        <a:pt x="105" y="521"/>
                      </a:lnTo>
                      <a:lnTo>
                        <a:pt x="105" y="521"/>
                      </a:lnTo>
                      <a:lnTo>
                        <a:pt x="107" y="521"/>
                      </a:lnTo>
                      <a:lnTo>
                        <a:pt x="107" y="523"/>
                      </a:lnTo>
                      <a:lnTo>
                        <a:pt x="107" y="525"/>
                      </a:lnTo>
                      <a:lnTo>
                        <a:pt x="107" y="528"/>
                      </a:lnTo>
                      <a:lnTo>
                        <a:pt x="109" y="528"/>
                      </a:lnTo>
                      <a:lnTo>
                        <a:pt x="109" y="528"/>
                      </a:lnTo>
                      <a:lnTo>
                        <a:pt x="109" y="528"/>
                      </a:lnTo>
                      <a:lnTo>
                        <a:pt x="110" y="530"/>
                      </a:lnTo>
                      <a:lnTo>
                        <a:pt x="112" y="531"/>
                      </a:lnTo>
                      <a:lnTo>
                        <a:pt x="114" y="533"/>
                      </a:lnTo>
                      <a:lnTo>
                        <a:pt x="116" y="533"/>
                      </a:lnTo>
                      <a:lnTo>
                        <a:pt x="117" y="533"/>
                      </a:lnTo>
                      <a:lnTo>
                        <a:pt x="119" y="533"/>
                      </a:lnTo>
                      <a:lnTo>
                        <a:pt x="121" y="533"/>
                      </a:lnTo>
                      <a:lnTo>
                        <a:pt x="121" y="535"/>
                      </a:lnTo>
                      <a:lnTo>
                        <a:pt x="121" y="537"/>
                      </a:lnTo>
                      <a:lnTo>
                        <a:pt x="119" y="540"/>
                      </a:lnTo>
                      <a:lnTo>
                        <a:pt x="117" y="542"/>
                      </a:lnTo>
                      <a:lnTo>
                        <a:pt x="117" y="543"/>
                      </a:lnTo>
                      <a:lnTo>
                        <a:pt x="119" y="550"/>
                      </a:lnTo>
                      <a:lnTo>
                        <a:pt x="119" y="552"/>
                      </a:lnTo>
                      <a:lnTo>
                        <a:pt x="126" y="555"/>
                      </a:lnTo>
                      <a:lnTo>
                        <a:pt x="126" y="557"/>
                      </a:lnTo>
                      <a:lnTo>
                        <a:pt x="126" y="557"/>
                      </a:lnTo>
                      <a:lnTo>
                        <a:pt x="126" y="557"/>
                      </a:lnTo>
                      <a:lnTo>
                        <a:pt x="126" y="559"/>
                      </a:lnTo>
                      <a:lnTo>
                        <a:pt x="126" y="559"/>
                      </a:lnTo>
                      <a:lnTo>
                        <a:pt x="126" y="560"/>
                      </a:lnTo>
                      <a:lnTo>
                        <a:pt x="129" y="562"/>
                      </a:lnTo>
                      <a:lnTo>
                        <a:pt x="131" y="567"/>
                      </a:lnTo>
                      <a:lnTo>
                        <a:pt x="131" y="567"/>
                      </a:lnTo>
                      <a:lnTo>
                        <a:pt x="131" y="569"/>
                      </a:lnTo>
                      <a:lnTo>
                        <a:pt x="131" y="570"/>
                      </a:lnTo>
                      <a:lnTo>
                        <a:pt x="133" y="570"/>
                      </a:lnTo>
                      <a:lnTo>
                        <a:pt x="133" y="570"/>
                      </a:lnTo>
                      <a:lnTo>
                        <a:pt x="134" y="570"/>
                      </a:lnTo>
                      <a:lnTo>
                        <a:pt x="136" y="572"/>
                      </a:lnTo>
                      <a:lnTo>
                        <a:pt x="138" y="572"/>
                      </a:lnTo>
                      <a:lnTo>
                        <a:pt x="138" y="572"/>
                      </a:lnTo>
                      <a:lnTo>
                        <a:pt x="139" y="572"/>
                      </a:lnTo>
                      <a:lnTo>
                        <a:pt x="141" y="572"/>
                      </a:lnTo>
                      <a:lnTo>
                        <a:pt x="141" y="572"/>
                      </a:lnTo>
                      <a:lnTo>
                        <a:pt x="141" y="570"/>
                      </a:lnTo>
                      <a:lnTo>
                        <a:pt x="139" y="569"/>
                      </a:lnTo>
                      <a:lnTo>
                        <a:pt x="139" y="567"/>
                      </a:lnTo>
                      <a:lnTo>
                        <a:pt x="141" y="567"/>
                      </a:lnTo>
                      <a:lnTo>
                        <a:pt x="143" y="567"/>
                      </a:lnTo>
                      <a:lnTo>
                        <a:pt x="144" y="567"/>
                      </a:lnTo>
                      <a:lnTo>
                        <a:pt x="144" y="567"/>
                      </a:lnTo>
                      <a:lnTo>
                        <a:pt x="146" y="567"/>
                      </a:lnTo>
                      <a:lnTo>
                        <a:pt x="146" y="565"/>
                      </a:lnTo>
                      <a:lnTo>
                        <a:pt x="146" y="565"/>
                      </a:lnTo>
                      <a:lnTo>
                        <a:pt x="146" y="565"/>
                      </a:lnTo>
                      <a:lnTo>
                        <a:pt x="146" y="564"/>
                      </a:lnTo>
                      <a:lnTo>
                        <a:pt x="146" y="564"/>
                      </a:lnTo>
                      <a:lnTo>
                        <a:pt x="146" y="562"/>
                      </a:lnTo>
                      <a:lnTo>
                        <a:pt x="146" y="562"/>
                      </a:lnTo>
                      <a:lnTo>
                        <a:pt x="146" y="562"/>
                      </a:lnTo>
                      <a:lnTo>
                        <a:pt x="148" y="559"/>
                      </a:lnTo>
                      <a:lnTo>
                        <a:pt x="148" y="557"/>
                      </a:lnTo>
                      <a:lnTo>
                        <a:pt x="150" y="555"/>
                      </a:lnTo>
                      <a:lnTo>
                        <a:pt x="151" y="555"/>
                      </a:lnTo>
                      <a:lnTo>
                        <a:pt x="153" y="555"/>
                      </a:lnTo>
                      <a:lnTo>
                        <a:pt x="155" y="555"/>
                      </a:lnTo>
                      <a:lnTo>
                        <a:pt x="155" y="555"/>
                      </a:lnTo>
                      <a:lnTo>
                        <a:pt x="155" y="555"/>
                      </a:lnTo>
                      <a:lnTo>
                        <a:pt x="156" y="557"/>
                      </a:lnTo>
                      <a:lnTo>
                        <a:pt x="158" y="557"/>
                      </a:lnTo>
                      <a:lnTo>
                        <a:pt x="160" y="559"/>
                      </a:lnTo>
                      <a:lnTo>
                        <a:pt x="160" y="559"/>
                      </a:lnTo>
                      <a:lnTo>
                        <a:pt x="160" y="560"/>
                      </a:lnTo>
                      <a:lnTo>
                        <a:pt x="161" y="562"/>
                      </a:lnTo>
                      <a:lnTo>
                        <a:pt x="161" y="562"/>
                      </a:lnTo>
                      <a:lnTo>
                        <a:pt x="161" y="564"/>
                      </a:lnTo>
                      <a:lnTo>
                        <a:pt x="165" y="562"/>
                      </a:lnTo>
                      <a:lnTo>
                        <a:pt x="165" y="562"/>
                      </a:lnTo>
                      <a:lnTo>
                        <a:pt x="165" y="560"/>
                      </a:lnTo>
                      <a:lnTo>
                        <a:pt x="166" y="560"/>
                      </a:lnTo>
                      <a:lnTo>
                        <a:pt x="168" y="564"/>
                      </a:lnTo>
                      <a:lnTo>
                        <a:pt x="170" y="564"/>
                      </a:lnTo>
                      <a:lnTo>
                        <a:pt x="172" y="564"/>
                      </a:lnTo>
                      <a:lnTo>
                        <a:pt x="172" y="562"/>
                      </a:lnTo>
                      <a:lnTo>
                        <a:pt x="173" y="562"/>
                      </a:lnTo>
                      <a:lnTo>
                        <a:pt x="177" y="564"/>
                      </a:lnTo>
                      <a:lnTo>
                        <a:pt x="183" y="565"/>
                      </a:lnTo>
                      <a:lnTo>
                        <a:pt x="185" y="565"/>
                      </a:lnTo>
                      <a:lnTo>
                        <a:pt x="190" y="567"/>
                      </a:lnTo>
                      <a:lnTo>
                        <a:pt x="192" y="569"/>
                      </a:lnTo>
                      <a:lnTo>
                        <a:pt x="194" y="569"/>
                      </a:lnTo>
                      <a:lnTo>
                        <a:pt x="195" y="569"/>
                      </a:lnTo>
                      <a:lnTo>
                        <a:pt x="195" y="570"/>
                      </a:lnTo>
                      <a:lnTo>
                        <a:pt x="195" y="572"/>
                      </a:lnTo>
                      <a:lnTo>
                        <a:pt x="197" y="572"/>
                      </a:lnTo>
                      <a:lnTo>
                        <a:pt x="199" y="572"/>
                      </a:lnTo>
                      <a:lnTo>
                        <a:pt x="200" y="572"/>
                      </a:lnTo>
                      <a:lnTo>
                        <a:pt x="202" y="574"/>
                      </a:lnTo>
                      <a:lnTo>
                        <a:pt x="202" y="574"/>
                      </a:lnTo>
                      <a:lnTo>
                        <a:pt x="202" y="576"/>
                      </a:lnTo>
                      <a:lnTo>
                        <a:pt x="202" y="576"/>
                      </a:lnTo>
                      <a:lnTo>
                        <a:pt x="202" y="577"/>
                      </a:lnTo>
                      <a:lnTo>
                        <a:pt x="202" y="579"/>
                      </a:lnTo>
                      <a:lnTo>
                        <a:pt x="202" y="579"/>
                      </a:lnTo>
                      <a:lnTo>
                        <a:pt x="202" y="581"/>
                      </a:lnTo>
                      <a:lnTo>
                        <a:pt x="202" y="581"/>
                      </a:lnTo>
                      <a:lnTo>
                        <a:pt x="200" y="581"/>
                      </a:lnTo>
                      <a:lnTo>
                        <a:pt x="200" y="581"/>
                      </a:lnTo>
                      <a:lnTo>
                        <a:pt x="200" y="582"/>
                      </a:lnTo>
                      <a:lnTo>
                        <a:pt x="200" y="582"/>
                      </a:lnTo>
                      <a:lnTo>
                        <a:pt x="202" y="584"/>
                      </a:lnTo>
                      <a:lnTo>
                        <a:pt x="202" y="584"/>
                      </a:lnTo>
                      <a:lnTo>
                        <a:pt x="202" y="586"/>
                      </a:lnTo>
                      <a:lnTo>
                        <a:pt x="200" y="587"/>
                      </a:lnTo>
                      <a:lnTo>
                        <a:pt x="200" y="587"/>
                      </a:lnTo>
                      <a:lnTo>
                        <a:pt x="200" y="589"/>
                      </a:lnTo>
                      <a:lnTo>
                        <a:pt x="202" y="591"/>
                      </a:lnTo>
                      <a:lnTo>
                        <a:pt x="202" y="596"/>
                      </a:lnTo>
                      <a:lnTo>
                        <a:pt x="204" y="599"/>
                      </a:lnTo>
                      <a:lnTo>
                        <a:pt x="206" y="603"/>
                      </a:lnTo>
                      <a:lnTo>
                        <a:pt x="207" y="606"/>
                      </a:lnTo>
                      <a:lnTo>
                        <a:pt x="207" y="606"/>
                      </a:lnTo>
                      <a:lnTo>
                        <a:pt x="209" y="608"/>
                      </a:lnTo>
                      <a:lnTo>
                        <a:pt x="211" y="608"/>
                      </a:lnTo>
                      <a:lnTo>
                        <a:pt x="219" y="610"/>
                      </a:lnTo>
                      <a:lnTo>
                        <a:pt x="221" y="611"/>
                      </a:lnTo>
                      <a:lnTo>
                        <a:pt x="223" y="611"/>
                      </a:lnTo>
                      <a:lnTo>
                        <a:pt x="223" y="613"/>
                      </a:lnTo>
                      <a:lnTo>
                        <a:pt x="223" y="615"/>
                      </a:lnTo>
                      <a:lnTo>
                        <a:pt x="223" y="616"/>
                      </a:lnTo>
                      <a:lnTo>
                        <a:pt x="223" y="618"/>
                      </a:lnTo>
                      <a:lnTo>
                        <a:pt x="223" y="618"/>
                      </a:lnTo>
                      <a:lnTo>
                        <a:pt x="221" y="620"/>
                      </a:lnTo>
                      <a:lnTo>
                        <a:pt x="223" y="620"/>
                      </a:lnTo>
                      <a:lnTo>
                        <a:pt x="223" y="621"/>
                      </a:lnTo>
                      <a:lnTo>
                        <a:pt x="223" y="621"/>
                      </a:lnTo>
                      <a:lnTo>
                        <a:pt x="228" y="625"/>
                      </a:lnTo>
                      <a:lnTo>
                        <a:pt x="234" y="625"/>
                      </a:lnTo>
                      <a:lnTo>
                        <a:pt x="239" y="627"/>
                      </a:lnTo>
                      <a:lnTo>
                        <a:pt x="239" y="627"/>
                      </a:lnTo>
                      <a:lnTo>
                        <a:pt x="239" y="628"/>
                      </a:lnTo>
                      <a:lnTo>
                        <a:pt x="239" y="628"/>
                      </a:lnTo>
                      <a:lnTo>
                        <a:pt x="243" y="628"/>
                      </a:lnTo>
                      <a:lnTo>
                        <a:pt x="243" y="628"/>
                      </a:lnTo>
                      <a:lnTo>
                        <a:pt x="245" y="630"/>
                      </a:lnTo>
                      <a:lnTo>
                        <a:pt x="246" y="632"/>
                      </a:lnTo>
                      <a:lnTo>
                        <a:pt x="250" y="633"/>
                      </a:lnTo>
                      <a:lnTo>
                        <a:pt x="255" y="635"/>
                      </a:lnTo>
                      <a:lnTo>
                        <a:pt x="256" y="635"/>
                      </a:lnTo>
                      <a:lnTo>
                        <a:pt x="258" y="638"/>
                      </a:lnTo>
                      <a:lnTo>
                        <a:pt x="260" y="638"/>
                      </a:lnTo>
                      <a:lnTo>
                        <a:pt x="263" y="640"/>
                      </a:lnTo>
                      <a:lnTo>
                        <a:pt x="267" y="642"/>
                      </a:lnTo>
                      <a:lnTo>
                        <a:pt x="272" y="647"/>
                      </a:lnTo>
                      <a:lnTo>
                        <a:pt x="273" y="649"/>
                      </a:lnTo>
                      <a:lnTo>
                        <a:pt x="273" y="649"/>
                      </a:lnTo>
                      <a:lnTo>
                        <a:pt x="275" y="650"/>
                      </a:lnTo>
                      <a:lnTo>
                        <a:pt x="277" y="650"/>
                      </a:lnTo>
                      <a:lnTo>
                        <a:pt x="277" y="650"/>
                      </a:lnTo>
                      <a:lnTo>
                        <a:pt x="277" y="650"/>
                      </a:lnTo>
                      <a:lnTo>
                        <a:pt x="279" y="652"/>
                      </a:lnTo>
                      <a:lnTo>
                        <a:pt x="280" y="654"/>
                      </a:lnTo>
                      <a:lnTo>
                        <a:pt x="280" y="654"/>
                      </a:lnTo>
                      <a:lnTo>
                        <a:pt x="282" y="655"/>
                      </a:lnTo>
                      <a:lnTo>
                        <a:pt x="282" y="655"/>
                      </a:lnTo>
                      <a:lnTo>
                        <a:pt x="285" y="655"/>
                      </a:lnTo>
                      <a:lnTo>
                        <a:pt x="285" y="655"/>
                      </a:lnTo>
                      <a:lnTo>
                        <a:pt x="289" y="657"/>
                      </a:lnTo>
                      <a:lnTo>
                        <a:pt x="290" y="660"/>
                      </a:lnTo>
                      <a:lnTo>
                        <a:pt x="294" y="669"/>
                      </a:lnTo>
                      <a:lnTo>
                        <a:pt x="296" y="671"/>
                      </a:lnTo>
                      <a:lnTo>
                        <a:pt x="297" y="672"/>
                      </a:lnTo>
                      <a:lnTo>
                        <a:pt x="301" y="672"/>
                      </a:lnTo>
                      <a:lnTo>
                        <a:pt x="309" y="683"/>
                      </a:lnTo>
                      <a:lnTo>
                        <a:pt x="311" y="683"/>
                      </a:lnTo>
                      <a:lnTo>
                        <a:pt x="314" y="684"/>
                      </a:lnTo>
                      <a:lnTo>
                        <a:pt x="316" y="684"/>
                      </a:lnTo>
                      <a:lnTo>
                        <a:pt x="318" y="686"/>
                      </a:lnTo>
                      <a:lnTo>
                        <a:pt x="319" y="686"/>
                      </a:lnTo>
                      <a:lnTo>
                        <a:pt x="319" y="686"/>
                      </a:lnTo>
                      <a:lnTo>
                        <a:pt x="319" y="686"/>
                      </a:lnTo>
                      <a:lnTo>
                        <a:pt x="321" y="686"/>
                      </a:lnTo>
                      <a:lnTo>
                        <a:pt x="321" y="686"/>
                      </a:lnTo>
                      <a:lnTo>
                        <a:pt x="321" y="688"/>
                      </a:lnTo>
                      <a:lnTo>
                        <a:pt x="321" y="688"/>
                      </a:lnTo>
                      <a:lnTo>
                        <a:pt x="324" y="688"/>
                      </a:lnTo>
                      <a:lnTo>
                        <a:pt x="328" y="688"/>
                      </a:lnTo>
                      <a:lnTo>
                        <a:pt x="329" y="688"/>
                      </a:lnTo>
                      <a:lnTo>
                        <a:pt x="333" y="684"/>
                      </a:lnTo>
                      <a:lnTo>
                        <a:pt x="335" y="683"/>
                      </a:lnTo>
                      <a:lnTo>
                        <a:pt x="336" y="684"/>
                      </a:lnTo>
                      <a:lnTo>
                        <a:pt x="340" y="686"/>
                      </a:lnTo>
                      <a:lnTo>
                        <a:pt x="341" y="684"/>
                      </a:lnTo>
                      <a:lnTo>
                        <a:pt x="343" y="684"/>
                      </a:lnTo>
                      <a:lnTo>
                        <a:pt x="341" y="683"/>
                      </a:lnTo>
                      <a:lnTo>
                        <a:pt x="341" y="681"/>
                      </a:lnTo>
                      <a:lnTo>
                        <a:pt x="340" y="679"/>
                      </a:lnTo>
                      <a:lnTo>
                        <a:pt x="338" y="677"/>
                      </a:lnTo>
                      <a:lnTo>
                        <a:pt x="338" y="676"/>
                      </a:lnTo>
                      <a:lnTo>
                        <a:pt x="341" y="672"/>
                      </a:lnTo>
                      <a:lnTo>
                        <a:pt x="341" y="667"/>
                      </a:lnTo>
                      <a:lnTo>
                        <a:pt x="341" y="667"/>
                      </a:lnTo>
                      <a:lnTo>
                        <a:pt x="343" y="666"/>
                      </a:lnTo>
                      <a:lnTo>
                        <a:pt x="345" y="666"/>
                      </a:lnTo>
                      <a:lnTo>
                        <a:pt x="355" y="664"/>
                      </a:lnTo>
                      <a:lnTo>
                        <a:pt x="363" y="664"/>
                      </a:lnTo>
                      <a:lnTo>
                        <a:pt x="365" y="664"/>
                      </a:lnTo>
                      <a:lnTo>
                        <a:pt x="369" y="666"/>
                      </a:lnTo>
                      <a:lnTo>
                        <a:pt x="374" y="666"/>
                      </a:lnTo>
                      <a:lnTo>
                        <a:pt x="377" y="666"/>
                      </a:lnTo>
                      <a:lnTo>
                        <a:pt x="382" y="662"/>
                      </a:lnTo>
                      <a:lnTo>
                        <a:pt x="387" y="662"/>
                      </a:lnTo>
                      <a:lnTo>
                        <a:pt x="391" y="662"/>
                      </a:lnTo>
                      <a:lnTo>
                        <a:pt x="394" y="664"/>
                      </a:lnTo>
                      <a:lnTo>
                        <a:pt x="408" y="674"/>
                      </a:lnTo>
                      <a:lnTo>
                        <a:pt x="411" y="676"/>
                      </a:lnTo>
                      <a:lnTo>
                        <a:pt x="416" y="676"/>
                      </a:lnTo>
                      <a:lnTo>
                        <a:pt x="421" y="674"/>
                      </a:lnTo>
                      <a:lnTo>
                        <a:pt x="423" y="674"/>
                      </a:lnTo>
                      <a:lnTo>
                        <a:pt x="425" y="674"/>
                      </a:lnTo>
                      <a:lnTo>
                        <a:pt x="426" y="674"/>
                      </a:lnTo>
                      <a:lnTo>
                        <a:pt x="428" y="676"/>
                      </a:lnTo>
                      <a:lnTo>
                        <a:pt x="428" y="676"/>
                      </a:lnTo>
                      <a:lnTo>
                        <a:pt x="428" y="677"/>
                      </a:lnTo>
                      <a:lnTo>
                        <a:pt x="428" y="677"/>
                      </a:lnTo>
                      <a:lnTo>
                        <a:pt x="430" y="677"/>
                      </a:lnTo>
                      <a:lnTo>
                        <a:pt x="433" y="677"/>
                      </a:lnTo>
                      <a:lnTo>
                        <a:pt x="433" y="677"/>
                      </a:lnTo>
                      <a:lnTo>
                        <a:pt x="431" y="677"/>
                      </a:lnTo>
                      <a:lnTo>
                        <a:pt x="431" y="676"/>
                      </a:lnTo>
                      <a:lnTo>
                        <a:pt x="431" y="676"/>
                      </a:lnTo>
                      <a:lnTo>
                        <a:pt x="431" y="674"/>
                      </a:lnTo>
                      <a:lnTo>
                        <a:pt x="433" y="674"/>
                      </a:lnTo>
                      <a:lnTo>
                        <a:pt x="435" y="674"/>
                      </a:lnTo>
                      <a:lnTo>
                        <a:pt x="436" y="674"/>
                      </a:lnTo>
                      <a:lnTo>
                        <a:pt x="436" y="676"/>
                      </a:lnTo>
                      <a:lnTo>
                        <a:pt x="438" y="677"/>
                      </a:lnTo>
                      <a:lnTo>
                        <a:pt x="438" y="677"/>
                      </a:lnTo>
                      <a:lnTo>
                        <a:pt x="442" y="676"/>
                      </a:lnTo>
                      <a:lnTo>
                        <a:pt x="443" y="677"/>
                      </a:lnTo>
                      <a:lnTo>
                        <a:pt x="445" y="677"/>
                      </a:lnTo>
                      <a:lnTo>
                        <a:pt x="447" y="679"/>
                      </a:lnTo>
                      <a:lnTo>
                        <a:pt x="448" y="681"/>
                      </a:lnTo>
                      <a:lnTo>
                        <a:pt x="448" y="681"/>
                      </a:lnTo>
                      <a:lnTo>
                        <a:pt x="450" y="681"/>
                      </a:lnTo>
                      <a:lnTo>
                        <a:pt x="450" y="679"/>
                      </a:lnTo>
                      <a:lnTo>
                        <a:pt x="452" y="679"/>
                      </a:lnTo>
                      <a:lnTo>
                        <a:pt x="453" y="679"/>
                      </a:lnTo>
                      <a:lnTo>
                        <a:pt x="457" y="681"/>
                      </a:lnTo>
                      <a:lnTo>
                        <a:pt x="462" y="681"/>
                      </a:lnTo>
                      <a:lnTo>
                        <a:pt x="464" y="681"/>
                      </a:lnTo>
                      <a:lnTo>
                        <a:pt x="467" y="676"/>
                      </a:lnTo>
                      <a:lnTo>
                        <a:pt x="469" y="674"/>
                      </a:lnTo>
                      <a:lnTo>
                        <a:pt x="469" y="676"/>
                      </a:lnTo>
                      <a:lnTo>
                        <a:pt x="470" y="676"/>
                      </a:lnTo>
                      <a:lnTo>
                        <a:pt x="470" y="676"/>
                      </a:lnTo>
                      <a:lnTo>
                        <a:pt x="472" y="676"/>
                      </a:lnTo>
                      <a:lnTo>
                        <a:pt x="472" y="674"/>
                      </a:lnTo>
                      <a:lnTo>
                        <a:pt x="474" y="674"/>
                      </a:lnTo>
                      <a:lnTo>
                        <a:pt x="474" y="674"/>
                      </a:lnTo>
                      <a:lnTo>
                        <a:pt x="476" y="676"/>
                      </a:lnTo>
                      <a:lnTo>
                        <a:pt x="477" y="676"/>
                      </a:lnTo>
                      <a:lnTo>
                        <a:pt x="484" y="676"/>
                      </a:lnTo>
                      <a:lnTo>
                        <a:pt x="486" y="677"/>
                      </a:lnTo>
                      <a:lnTo>
                        <a:pt x="487" y="679"/>
                      </a:lnTo>
                      <a:lnTo>
                        <a:pt x="489" y="681"/>
                      </a:lnTo>
                      <a:lnTo>
                        <a:pt x="491" y="681"/>
                      </a:lnTo>
                      <a:lnTo>
                        <a:pt x="494" y="681"/>
                      </a:lnTo>
                      <a:lnTo>
                        <a:pt x="496" y="681"/>
                      </a:lnTo>
                      <a:lnTo>
                        <a:pt x="496" y="683"/>
                      </a:lnTo>
                      <a:lnTo>
                        <a:pt x="498" y="683"/>
                      </a:lnTo>
                      <a:lnTo>
                        <a:pt x="501" y="683"/>
                      </a:lnTo>
                      <a:lnTo>
                        <a:pt x="501" y="683"/>
                      </a:lnTo>
                      <a:lnTo>
                        <a:pt x="501" y="684"/>
                      </a:lnTo>
                      <a:lnTo>
                        <a:pt x="503" y="684"/>
                      </a:lnTo>
                      <a:lnTo>
                        <a:pt x="506" y="684"/>
                      </a:lnTo>
                      <a:lnTo>
                        <a:pt x="508" y="686"/>
                      </a:lnTo>
                      <a:lnTo>
                        <a:pt x="511" y="686"/>
                      </a:lnTo>
                      <a:lnTo>
                        <a:pt x="513" y="688"/>
                      </a:lnTo>
                      <a:lnTo>
                        <a:pt x="513" y="686"/>
                      </a:lnTo>
                      <a:lnTo>
                        <a:pt x="513" y="686"/>
                      </a:lnTo>
                      <a:lnTo>
                        <a:pt x="515" y="684"/>
                      </a:lnTo>
                      <a:lnTo>
                        <a:pt x="516" y="684"/>
                      </a:lnTo>
                      <a:lnTo>
                        <a:pt x="516" y="684"/>
                      </a:lnTo>
                      <a:lnTo>
                        <a:pt x="518" y="684"/>
                      </a:lnTo>
                      <a:lnTo>
                        <a:pt x="520" y="686"/>
                      </a:lnTo>
                      <a:lnTo>
                        <a:pt x="525" y="679"/>
                      </a:lnTo>
                      <a:lnTo>
                        <a:pt x="521" y="676"/>
                      </a:lnTo>
                      <a:lnTo>
                        <a:pt x="521" y="674"/>
                      </a:lnTo>
                      <a:lnTo>
                        <a:pt x="521" y="674"/>
                      </a:lnTo>
                      <a:lnTo>
                        <a:pt x="523" y="674"/>
                      </a:lnTo>
                      <a:lnTo>
                        <a:pt x="525" y="676"/>
                      </a:lnTo>
                      <a:lnTo>
                        <a:pt x="526" y="676"/>
                      </a:lnTo>
                      <a:lnTo>
                        <a:pt x="526" y="676"/>
                      </a:lnTo>
                      <a:lnTo>
                        <a:pt x="528" y="676"/>
                      </a:lnTo>
                      <a:lnTo>
                        <a:pt x="530" y="677"/>
                      </a:lnTo>
                      <a:lnTo>
                        <a:pt x="532" y="679"/>
                      </a:lnTo>
                      <a:lnTo>
                        <a:pt x="533" y="679"/>
                      </a:lnTo>
                      <a:lnTo>
                        <a:pt x="535" y="679"/>
                      </a:lnTo>
                      <a:lnTo>
                        <a:pt x="537" y="679"/>
                      </a:lnTo>
                      <a:lnTo>
                        <a:pt x="538" y="681"/>
                      </a:lnTo>
                      <a:lnTo>
                        <a:pt x="540" y="681"/>
                      </a:lnTo>
                      <a:lnTo>
                        <a:pt x="535" y="683"/>
                      </a:lnTo>
                      <a:lnTo>
                        <a:pt x="532" y="683"/>
                      </a:lnTo>
                      <a:lnTo>
                        <a:pt x="532" y="683"/>
                      </a:lnTo>
                      <a:lnTo>
                        <a:pt x="535" y="683"/>
                      </a:lnTo>
                      <a:lnTo>
                        <a:pt x="540" y="681"/>
                      </a:lnTo>
                      <a:lnTo>
                        <a:pt x="540" y="681"/>
                      </a:lnTo>
                      <a:lnTo>
                        <a:pt x="542" y="681"/>
                      </a:lnTo>
                      <a:lnTo>
                        <a:pt x="543" y="681"/>
                      </a:lnTo>
                      <a:lnTo>
                        <a:pt x="543" y="683"/>
                      </a:lnTo>
                      <a:lnTo>
                        <a:pt x="545" y="683"/>
                      </a:lnTo>
                      <a:lnTo>
                        <a:pt x="547" y="683"/>
                      </a:lnTo>
                      <a:lnTo>
                        <a:pt x="547" y="677"/>
                      </a:lnTo>
                      <a:lnTo>
                        <a:pt x="549" y="676"/>
                      </a:lnTo>
                      <a:lnTo>
                        <a:pt x="549" y="676"/>
                      </a:lnTo>
                      <a:lnTo>
                        <a:pt x="550" y="674"/>
                      </a:lnTo>
                      <a:lnTo>
                        <a:pt x="552" y="672"/>
                      </a:lnTo>
                      <a:lnTo>
                        <a:pt x="552" y="672"/>
                      </a:lnTo>
                      <a:lnTo>
                        <a:pt x="555" y="672"/>
                      </a:lnTo>
                      <a:lnTo>
                        <a:pt x="555" y="672"/>
                      </a:lnTo>
                      <a:lnTo>
                        <a:pt x="557" y="672"/>
                      </a:lnTo>
                      <a:lnTo>
                        <a:pt x="559" y="672"/>
                      </a:lnTo>
                      <a:lnTo>
                        <a:pt x="559" y="672"/>
                      </a:lnTo>
                      <a:lnTo>
                        <a:pt x="560" y="672"/>
                      </a:lnTo>
                      <a:lnTo>
                        <a:pt x="562" y="674"/>
                      </a:lnTo>
                      <a:lnTo>
                        <a:pt x="562" y="676"/>
                      </a:lnTo>
                      <a:lnTo>
                        <a:pt x="564" y="676"/>
                      </a:lnTo>
                      <a:lnTo>
                        <a:pt x="574" y="672"/>
                      </a:lnTo>
                      <a:lnTo>
                        <a:pt x="574" y="672"/>
                      </a:lnTo>
                      <a:lnTo>
                        <a:pt x="576" y="672"/>
                      </a:lnTo>
                      <a:lnTo>
                        <a:pt x="577" y="671"/>
                      </a:lnTo>
                      <a:lnTo>
                        <a:pt x="577" y="671"/>
                      </a:lnTo>
                      <a:lnTo>
                        <a:pt x="579" y="672"/>
                      </a:lnTo>
                      <a:lnTo>
                        <a:pt x="581" y="672"/>
                      </a:lnTo>
                      <a:lnTo>
                        <a:pt x="591" y="676"/>
                      </a:lnTo>
                      <a:lnTo>
                        <a:pt x="594" y="677"/>
                      </a:lnTo>
                      <a:lnTo>
                        <a:pt x="594" y="677"/>
                      </a:lnTo>
                      <a:lnTo>
                        <a:pt x="594" y="677"/>
                      </a:lnTo>
                      <a:lnTo>
                        <a:pt x="596" y="679"/>
                      </a:lnTo>
                      <a:lnTo>
                        <a:pt x="596" y="679"/>
                      </a:lnTo>
                      <a:lnTo>
                        <a:pt x="598" y="681"/>
                      </a:lnTo>
                      <a:lnTo>
                        <a:pt x="598" y="681"/>
                      </a:lnTo>
                      <a:lnTo>
                        <a:pt x="599" y="681"/>
                      </a:lnTo>
                      <a:lnTo>
                        <a:pt x="603" y="683"/>
                      </a:lnTo>
                      <a:lnTo>
                        <a:pt x="603" y="683"/>
                      </a:lnTo>
                      <a:lnTo>
                        <a:pt x="603" y="684"/>
                      </a:lnTo>
                      <a:lnTo>
                        <a:pt x="601" y="686"/>
                      </a:lnTo>
                      <a:lnTo>
                        <a:pt x="603" y="688"/>
                      </a:lnTo>
                      <a:lnTo>
                        <a:pt x="606" y="689"/>
                      </a:lnTo>
                      <a:lnTo>
                        <a:pt x="606" y="691"/>
                      </a:lnTo>
                      <a:lnTo>
                        <a:pt x="605" y="694"/>
                      </a:lnTo>
                      <a:lnTo>
                        <a:pt x="605" y="698"/>
                      </a:lnTo>
                      <a:lnTo>
                        <a:pt x="606" y="698"/>
                      </a:lnTo>
                      <a:lnTo>
                        <a:pt x="606" y="700"/>
                      </a:lnTo>
                      <a:lnTo>
                        <a:pt x="608" y="705"/>
                      </a:lnTo>
                      <a:lnTo>
                        <a:pt x="608" y="705"/>
                      </a:lnTo>
                      <a:lnTo>
                        <a:pt x="610" y="706"/>
                      </a:lnTo>
                      <a:lnTo>
                        <a:pt x="610" y="708"/>
                      </a:lnTo>
                      <a:lnTo>
                        <a:pt x="610" y="708"/>
                      </a:lnTo>
                      <a:lnTo>
                        <a:pt x="608" y="710"/>
                      </a:lnTo>
                      <a:lnTo>
                        <a:pt x="608" y="710"/>
                      </a:lnTo>
                      <a:lnTo>
                        <a:pt x="608" y="711"/>
                      </a:lnTo>
                      <a:lnTo>
                        <a:pt x="610" y="713"/>
                      </a:lnTo>
                      <a:lnTo>
                        <a:pt x="613" y="715"/>
                      </a:lnTo>
                      <a:lnTo>
                        <a:pt x="613" y="717"/>
                      </a:lnTo>
                      <a:lnTo>
                        <a:pt x="615" y="717"/>
                      </a:lnTo>
                      <a:lnTo>
                        <a:pt x="615" y="718"/>
                      </a:lnTo>
                      <a:lnTo>
                        <a:pt x="615" y="720"/>
                      </a:lnTo>
                      <a:lnTo>
                        <a:pt x="615" y="720"/>
                      </a:lnTo>
                      <a:lnTo>
                        <a:pt x="615" y="720"/>
                      </a:lnTo>
                      <a:lnTo>
                        <a:pt x="615" y="723"/>
                      </a:lnTo>
                      <a:lnTo>
                        <a:pt x="615" y="725"/>
                      </a:lnTo>
                      <a:lnTo>
                        <a:pt x="615" y="725"/>
                      </a:lnTo>
                      <a:lnTo>
                        <a:pt x="616" y="725"/>
                      </a:lnTo>
                      <a:lnTo>
                        <a:pt x="616" y="727"/>
                      </a:lnTo>
                      <a:lnTo>
                        <a:pt x="616" y="727"/>
                      </a:lnTo>
                      <a:lnTo>
                        <a:pt x="618" y="727"/>
                      </a:lnTo>
                      <a:lnTo>
                        <a:pt x="620" y="727"/>
                      </a:lnTo>
                      <a:lnTo>
                        <a:pt x="622" y="730"/>
                      </a:lnTo>
                      <a:lnTo>
                        <a:pt x="622" y="730"/>
                      </a:lnTo>
                      <a:lnTo>
                        <a:pt x="622" y="734"/>
                      </a:lnTo>
                      <a:lnTo>
                        <a:pt x="620" y="735"/>
                      </a:lnTo>
                      <a:lnTo>
                        <a:pt x="620" y="737"/>
                      </a:lnTo>
                      <a:lnTo>
                        <a:pt x="613" y="744"/>
                      </a:lnTo>
                      <a:lnTo>
                        <a:pt x="613" y="745"/>
                      </a:lnTo>
                      <a:lnTo>
                        <a:pt x="615" y="745"/>
                      </a:lnTo>
                      <a:lnTo>
                        <a:pt x="616" y="745"/>
                      </a:lnTo>
                      <a:lnTo>
                        <a:pt x="622" y="745"/>
                      </a:lnTo>
                      <a:lnTo>
                        <a:pt x="623" y="747"/>
                      </a:lnTo>
                      <a:lnTo>
                        <a:pt x="642" y="754"/>
                      </a:lnTo>
                      <a:lnTo>
                        <a:pt x="661" y="762"/>
                      </a:lnTo>
                      <a:lnTo>
                        <a:pt x="698" y="776"/>
                      </a:lnTo>
                      <a:lnTo>
                        <a:pt x="717" y="784"/>
                      </a:lnTo>
                      <a:lnTo>
                        <a:pt x="754" y="800"/>
                      </a:lnTo>
                      <a:lnTo>
                        <a:pt x="773" y="807"/>
                      </a:lnTo>
                      <a:lnTo>
                        <a:pt x="773" y="805"/>
                      </a:lnTo>
                      <a:lnTo>
                        <a:pt x="771" y="801"/>
                      </a:lnTo>
                      <a:lnTo>
                        <a:pt x="771" y="798"/>
                      </a:lnTo>
                      <a:lnTo>
                        <a:pt x="771" y="795"/>
                      </a:lnTo>
                      <a:lnTo>
                        <a:pt x="773" y="791"/>
                      </a:lnTo>
                      <a:lnTo>
                        <a:pt x="771" y="788"/>
                      </a:lnTo>
                      <a:lnTo>
                        <a:pt x="771" y="788"/>
                      </a:lnTo>
                      <a:lnTo>
                        <a:pt x="771" y="786"/>
                      </a:lnTo>
                      <a:lnTo>
                        <a:pt x="773" y="784"/>
                      </a:lnTo>
                      <a:lnTo>
                        <a:pt x="776" y="784"/>
                      </a:lnTo>
                      <a:lnTo>
                        <a:pt x="778" y="786"/>
                      </a:lnTo>
                      <a:lnTo>
                        <a:pt x="779" y="786"/>
                      </a:lnTo>
                      <a:lnTo>
                        <a:pt x="779" y="786"/>
                      </a:lnTo>
                      <a:lnTo>
                        <a:pt x="776" y="781"/>
                      </a:lnTo>
                      <a:lnTo>
                        <a:pt x="776" y="781"/>
                      </a:lnTo>
                      <a:lnTo>
                        <a:pt x="776" y="778"/>
                      </a:lnTo>
                      <a:lnTo>
                        <a:pt x="774" y="776"/>
                      </a:lnTo>
                      <a:lnTo>
                        <a:pt x="774" y="776"/>
                      </a:lnTo>
                      <a:lnTo>
                        <a:pt x="771" y="774"/>
                      </a:lnTo>
                      <a:lnTo>
                        <a:pt x="769" y="773"/>
                      </a:lnTo>
                      <a:lnTo>
                        <a:pt x="769" y="773"/>
                      </a:lnTo>
                      <a:lnTo>
                        <a:pt x="769" y="773"/>
                      </a:lnTo>
                      <a:lnTo>
                        <a:pt x="768" y="774"/>
                      </a:lnTo>
                      <a:lnTo>
                        <a:pt x="766" y="773"/>
                      </a:lnTo>
                      <a:lnTo>
                        <a:pt x="764" y="773"/>
                      </a:lnTo>
                      <a:lnTo>
                        <a:pt x="764" y="771"/>
                      </a:lnTo>
                      <a:lnTo>
                        <a:pt x="764" y="771"/>
                      </a:lnTo>
                      <a:lnTo>
                        <a:pt x="766" y="771"/>
                      </a:lnTo>
                      <a:lnTo>
                        <a:pt x="766" y="769"/>
                      </a:lnTo>
                      <a:lnTo>
                        <a:pt x="768" y="767"/>
                      </a:lnTo>
                      <a:lnTo>
                        <a:pt x="769" y="769"/>
                      </a:lnTo>
                      <a:lnTo>
                        <a:pt x="769" y="769"/>
                      </a:lnTo>
                      <a:lnTo>
                        <a:pt x="769" y="769"/>
                      </a:lnTo>
                      <a:lnTo>
                        <a:pt x="769" y="767"/>
                      </a:lnTo>
                      <a:lnTo>
                        <a:pt x="769" y="767"/>
                      </a:lnTo>
                      <a:lnTo>
                        <a:pt x="769" y="766"/>
                      </a:lnTo>
                      <a:lnTo>
                        <a:pt x="769" y="766"/>
                      </a:lnTo>
                      <a:lnTo>
                        <a:pt x="769" y="766"/>
                      </a:lnTo>
                      <a:lnTo>
                        <a:pt x="768" y="764"/>
                      </a:lnTo>
                      <a:lnTo>
                        <a:pt x="768" y="762"/>
                      </a:lnTo>
                      <a:lnTo>
                        <a:pt x="768" y="761"/>
                      </a:lnTo>
                      <a:lnTo>
                        <a:pt x="769" y="761"/>
                      </a:lnTo>
                      <a:lnTo>
                        <a:pt x="769" y="759"/>
                      </a:lnTo>
                      <a:lnTo>
                        <a:pt x="768" y="757"/>
                      </a:lnTo>
                      <a:lnTo>
                        <a:pt x="768" y="757"/>
                      </a:lnTo>
                      <a:lnTo>
                        <a:pt x="766" y="757"/>
                      </a:lnTo>
                      <a:lnTo>
                        <a:pt x="768" y="754"/>
                      </a:lnTo>
                      <a:lnTo>
                        <a:pt x="769" y="752"/>
                      </a:lnTo>
                      <a:lnTo>
                        <a:pt x="769" y="750"/>
                      </a:lnTo>
                      <a:lnTo>
                        <a:pt x="769" y="749"/>
                      </a:lnTo>
                      <a:lnTo>
                        <a:pt x="769" y="747"/>
                      </a:lnTo>
                      <a:lnTo>
                        <a:pt x="771" y="745"/>
                      </a:lnTo>
                      <a:lnTo>
                        <a:pt x="773" y="744"/>
                      </a:lnTo>
                      <a:lnTo>
                        <a:pt x="773" y="740"/>
                      </a:lnTo>
                      <a:lnTo>
                        <a:pt x="773" y="739"/>
                      </a:lnTo>
                      <a:lnTo>
                        <a:pt x="774" y="737"/>
                      </a:lnTo>
                      <a:lnTo>
                        <a:pt x="774" y="735"/>
                      </a:lnTo>
                      <a:lnTo>
                        <a:pt x="778" y="730"/>
                      </a:lnTo>
                      <a:lnTo>
                        <a:pt x="779" y="727"/>
                      </a:lnTo>
                      <a:lnTo>
                        <a:pt x="779" y="725"/>
                      </a:lnTo>
                      <a:lnTo>
                        <a:pt x="779" y="723"/>
                      </a:lnTo>
                      <a:lnTo>
                        <a:pt x="779" y="720"/>
                      </a:lnTo>
                      <a:lnTo>
                        <a:pt x="779" y="718"/>
                      </a:lnTo>
                      <a:lnTo>
                        <a:pt x="781" y="717"/>
                      </a:lnTo>
                      <a:lnTo>
                        <a:pt x="781" y="717"/>
                      </a:lnTo>
                      <a:lnTo>
                        <a:pt x="781" y="717"/>
                      </a:lnTo>
                      <a:lnTo>
                        <a:pt x="781" y="713"/>
                      </a:lnTo>
                      <a:lnTo>
                        <a:pt x="781" y="711"/>
                      </a:lnTo>
                      <a:lnTo>
                        <a:pt x="781" y="710"/>
                      </a:lnTo>
                      <a:lnTo>
                        <a:pt x="783" y="708"/>
                      </a:lnTo>
                      <a:lnTo>
                        <a:pt x="785" y="706"/>
                      </a:lnTo>
                      <a:lnTo>
                        <a:pt x="786" y="706"/>
                      </a:lnTo>
                      <a:lnTo>
                        <a:pt x="786" y="705"/>
                      </a:lnTo>
                      <a:lnTo>
                        <a:pt x="786" y="705"/>
                      </a:lnTo>
                      <a:lnTo>
                        <a:pt x="786" y="703"/>
                      </a:lnTo>
                      <a:lnTo>
                        <a:pt x="786" y="701"/>
                      </a:lnTo>
                      <a:lnTo>
                        <a:pt x="786" y="701"/>
                      </a:lnTo>
                      <a:lnTo>
                        <a:pt x="788" y="700"/>
                      </a:lnTo>
                      <a:lnTo>
                        <a:pt x="786" y="698"/>
                      </a:lnTo>
                      <a:lnTo>
                        <a:pt x="785" y="693"/>
                      </a:lnTo>
                      <a:lnTo>
                        <a:pt x="785" y="691"/>
                      </a:lnTo>
                      <a:lnTo>
                        <a:pt x="785" y="689"/>
                      </a:lnTo>
                      <a:lnTo>
                        <a:pt x="786" y="686"/>
                      </a:lnTo>
                      <a:lnTo>
                        <a:pt x="786" y="684"/>
                      </a:lnTo>
                      <a:lnTo>
                        <a:pt x="785" y="684"/>
                      </a:lnTo>
                      <a:lnTo>
                        <a:pt x="783" y="683"/>
                      </a:lnTo>
                      <a:lnTo>
                        <a:pt x="783" y="684"/>
                      </a:lnTo>
                      <a:lnTo>
                        <a:pt x="783" y="684"/>
                      </a:lnTo>
                      <a:lnTo>
                        <a:pt x="783" y="684"/>
                      </a:lnTo>
                      <a:lnTo>
                        <a:pt x="781" y="684"/>
                      </a:lnTo>
                      <a:lnTo>
                        <a:pt x="783" y="683"/>
                      </a:lnTo>
                      <a:lnTo>
                        <a:pt x="783" y="683"/>
                      </a:lnTo>
                      <a:lnTo>
                        <a:pt x="783" y="683"/>
                      </a:lnTo>
                      <a:lnTo>
                        <a:pt x="785" y="681"/>
                      </a:lnTo>
                      <a:lnTo>
                        <a:pt x="786" y="683"/>
                      </a:lnTo>
                      <a:lnTo>
                        <a:pt x="788" y="683"/>
                      </a:lnTo>
                      <a:lnTo>
                        <a:pt x="788" y="679"/>
                      </a:lnTo>
                      <a:lnTo>
                        <a:pt x="788" y="672"/>
                      </a:lnTo>
                      <a:lnTo>
                        <a:pt x="788" y="671"/>
                      </a:lnTo>
                      <a:lnTo>
                        <a:pt x="788" y="669"/>
                      </a:lnTo>
                      <a:lnTo>
                        <a:pt x="788" y="667"/>
                      </a:lnTo>
                      <a:lnTo>
                        <a:pt x="788" y="667"/>
                      </a:lnTo>
                      <a:lnTo>
                        <a:pt x="791" y="664"/>
                      </a:lnTo>
                      <a:lnTo>
                        <a:pt x="791" y="664"/>
                      </a:lnTo>
                      <a:lnTo>
                        <a:pt x="793" y="664"/>
                      </a:lnTo>
                      <a:lnTo>
                        <a:pt x="795" y="664"/>
                      </a:lnTo>
                      <a:lnTo>
                        <a:pt x="795" y="662"/>
                      </a:lnTo>
                      <a:lnTo>
                        <a:pt x="795" y="660"/>
                      </a:lnTo>
                      <a:lnTo>
                        <a:pt x="795" y="659"/>
                      </a:lnTo>
                      <a:lnTo>
                        <a:pt x="795" y="659"/>
                      </a:lnTo>
                      <a:lnTo>
                        <a:pt x="795" y="657"/>
                      </a:lnTo>
                      <a:lnTo>
                        <a:pt x="793" y="655"/>
                      </a:lnTo>
                      <a:lnTo>
                        <a:pt x="791" y="654"/>
                      </a:lnTo>
                      <a:lnTo>
                        <a:pt x="793" y="652"/>
                      </a:lnTo>
                      <a:lnTo>
                        <a:pt x="795" y="652"/>
                      </a:lnTo>
                      <a:lnTo>
                        <a:pt x="796" y="654"/>
                      </a:lnTo>
                      <a:lnTo>
                        <a:pt x="798" y="654"/>
                      </a:lnTo>
                      <a:lnTo>
                        <a:pt x="800" y="652"/>
                      </a:lnTo>
                      <a:lnTo>
                        <a:pt x="802" y="650"/>
                      </a:lnTo>
                      <a:lnTo>
                        <a:pt x="803" y="645"/>
                      </a:lnTo>
                      <a:lnTo>
                        <a:pt x="807" y="640"/>
                      </a:lnTo>
                      <a:lnTo>
                        <a:pt x="808" y="638"/>
                      </a:lnTo>
                      <a:lnTo>
                        <a:pt x="810" y="638"/>
                      </a:lnTo>
                      <a:lnTo>
                        <a:pt x="810" y="637"/>
                      </a:lnTo>
                      <a:lnTo>
                        <a:pt x="810" y="633"/>
                      </a:lnTo>
                      <a:lnTo>
                        <a:pt x="810" y="630"/>
                      </a:lnTo>
                      <a:lnTo>
                        <a:pt x="810" y="630"/>
                      </a:lnTo>
                      <a:lnTo>
                        <a:pt x="812" y="628"/>
                      </a:lnTo>
                      <a:lnTo>
                        <a:pt x="813" y="627"/>
                      </a:lnTo>
                      <a:lnTo>
                        <a:pt x="813" y="627"/>
                      </a:lnTo>
                      <a:lnTo>
                        <a:pt x="813" y="625"/>
                      </a:lnTo>
                      <a:lnTo>
                        <a:pt x="817" y="623"/>
                      </a:lnTo>
                      <a:lnTo>
                        <a:pt x="817" y="623"/>
                      </a:lnTo>
                      <a:lnTo>
                        <a:pt x="817" y="623"/>
                      </a:lnTo>
                      <a:lnTo>
                        <a:pt x="817" y="621"/>
                      </a:lnTo>
                      <a:lnTo>
                        <a:pt x="817" y="621"/>
                      </a:lnTo>
                      <a:lnTo>
                        <a:pt x="817" y="618"/>
                      </a:lnTo>
                      <a:lnTo>
                        <a:pt x="817" y="616"/>
                      </a:lnTo>
                      <a:lnTo>
                        <a:pt x="817" y="616"/>
                      </a:lnTo>
                      <a:lnTo>
                        <a:pt x="820" y="613"/>
                      </a:lnTo>
                      <a:lnTo>
                        <a:pt x="820" y="613"/>
                      </a:lnTo>
                      <a:lnTo>
                        <a:pt x="822" y="611"/>
                      </a:lnTo>
                      <a:lnTo>
                        <a:pt x="822" y="611"/>
                      </a:lnTo>
                      <a:lnTo>
                        <a:pt x="822" y="610"/>
                      </a:lnTo>
                      <a:lnTo>
                        <a:pt x="822" y="610"/>
                      </a:lnTo>
                      <a:lnTo>
                        <a:pt x="825" y="608"/>
                      </a:lnTo>
                      <a:lnTo>
                        <a:pt x="827" y="606"/>
                      </a:lnTo>
                      <a:lnTo>
                        <a:pt x="829" y="606"/>
                      </a:lnTo>
                      <a:lnTo>
                        <a:pt x="834" y="606"/>
                      </a:lnTo>
                      <a:lnTo>
                        <a:pt x="835" y="608"/>
                      </a:lnTo>
                      <a:lnTo>
                        <a:pt x="835" y="608"/>
                      </a:lnTo>
                      <a:lnTo>
                        <a:pt x="837" y="608"/>
                      </a:lnTo>
                      <a:lnTo>
                        <a:pt x="837" y="606"/>
                      </a:lnTo>
                      <a:lnTo>
                        <a:pt x="837" y="606"/>
                      </a:lnTo>
                      <a:lnTo>
                        <a:pt x="837" y="606"/>
                      </a:lnTo>
                      <a:lnTo>
                        <a:pt x="839" y="606"/>
                      </a:lnTo>
                      <a:lnTo>
                        <a:pt x="839" y="606"/>
                      </a:lnTo>
                      <a:lnTo>
                        <a:pt x="841" y="606"/>
                      </a:lnTo>
                      <a:lnTo>
                        <a:pt x="841" y="604"/>
                      </a:lnTo>
                      <a:lnTo>
                        <a:pt x="841" y="603"/>
                      </a:lnTo>
                      <a:lnTo>
                        <a:pt x="841" y="603"/>
                      </a:lnTo>
                      <a:lnTo>
                        <a:pt x="841" y="601"/>
                      </a:lnTo>
                      <a:lnTo>
                        <a:pt x="839" y="601"/>
                      </a:lnTo>
                      <a:lnTo>
                        <a:pt x="839" y="603"/>
                      </a:lnTo>
                      <a:lnTo>
                        <a:pt x="837" y="603"/>
                      </a:lnTo>
                      <a:lnTo>
                        <a:pt x="835" y="601"/>
                      </a:lnTo>
                      <a:lnTo>
                        <a:pt x="835" y="601"/>
                      </a:lnTo>
                      <a:lnTo>
                        <a:pt x="835" y="599"/>
                      </a:lnTo>
                      <a:lnTo>
                        <a:pt x="835" y="599"/>
                      </a:lnTo>
                      <a:lnTo>
                        <a:pt x="834" y="598"/>
                      </a:lnTo>
                      <a:lnTo>
                        <a:pt x="834" y="598"/>
                      </a:lnTo>
                      <a:lnTo>
                        <a:pt x="834" y="594"/>
                      </a:lnTo>
                      <a:lnTo>
                        <a:pt x="834" y="593"/>
                      </a:lnTo>
                      <a:lnTo>
                        <a:pt x="837" y="593"/>
                      </a:lnTo>
                      <a:lnTo>
                        <a:pt x="839" y="591"/>
                      </a:lnTo>
                      <a:lnTo>
                        <a:pt x="841" y="591"/>
                      </a:lnTo>
                      <a:lnTo>
                        <a:pt x="842" y="593"/>
                      </a:lnTo>
                      <a:lnTo>
                        <a:pt x="842" y="593"/>
                      </a:lnTo>
                      <a:lnTo>
                        <a:pt x="842" y="594"/>
                      </a:lnTo>
                      <a:lnTo>
                        <a:pt x="842" y="596"/>
                      </a:lnTo>
                      <a:lnTo>
                        <a:pt x="842" y="598"/>
                      </a:lnTo>
                      <a:lnTo>
                        <a:pt x="842" y="598"/>
                      </a:lnTo>
                      <a:lnTo>
                        <a:pt x="844" y="599"/>
                      </a:lnTo>
                      <a:lnTo>
                        <a:pt x="844" y="599"/>
                      </a:lnTo>
                      <a:lnTo>
                        <a:pt x="846" y="598"/>
                      </a:lnTo>
                      <a:lnTo>
                        <a:pt x="847" y="598"/>
                      </a:lnTo>
                      <a:lnTo>
                        <a:pt x="847" y="596"/>
                      </a:lnTo>
                      <a:lnTo>
                        <a:pt x="849" y="593"/>
                      </a:lnTo>
                      <a:lnTo>
                        <a:pt x="847" y="593"/>
                      </a:lnTo>
                      <a:lnTo>
                        <a:pt x="846" y="591"/>
                      </a:lnTo>
                      <a:lnTo>
                        <a:pt x="844" y="591"/>
                      </a:lnTo>
                      <a:lnTo>
                        <a:pt x="842" y="589"/>
                      </a:lnTo>
                      <a:lnTo>
                        <a:pt x="842" y="587"/>
                      </a:lnTo>
                      <a:lnTo>
                        <a:pt x="842" y="586"/>
                      </a:lnTo>
                      <a:lnTo>
                        <a:pt x="842" y="586"/>
                      </a:lnTo>
                      <a:lnTo>
                        <a:pt x="842" y="586"/>
                      </a:lnTo>
                      <a:lnTo>
                        <a:pt x="839" y="584"/>
                      </a:lnTo>
                      <a:lnTo>
                        <a:pt x="839" y="584"/>
                      </a:lnTo>
                      <a:lnTo>
                        <a:pt x="841" y="584"/>
                      </a:lnTo>
                      <a:lnTo>
                        <a:pt x="842" y="582"/>
                      </a:lnTo>
                      <a:lnTo>
                        <a:pt x="842" y="582"/>
                      </a:lnTo>
                      <a:lnTo>
                        <a:pt x="841" y="582"/>
                      </a:lnTo>
                      <a:lnTo>
                        <a:pt x="839" y="581"/>
                      </a:lnTo>
                      <a:lnTo>
                        <a:pt x="839" y="581"/>
                      </a:lnTo>
                      <a:lnTo>
                        <a:pt x="837" y="579"/>
                      </a:lnTo>
                      <a:lnTo>
                        <a:pt x="837" y="579"/>
                      </a:lnTo>
                      <a:lnTo>
                        <a:pt x="839" y="579"/>
                      </a:lnTo>
                      <a:lnTo>
                        <a:pt x="842" y="574"/>
                      </a:lnTo>
                      <a:lnTo>
                        <a:pt x="844" y="572"/>
                      </a:lnTo>
                      <a:lnTo>
                        <a:pt x="846" y="572"/>
                      </a:lnTo>
                      <a:lnTo>
                        <a:pt x="847" y="569"/>
                      </a:lnTo>
                      <a:lnTo>
                        <a:pt x="849" y="559"/>
                      </a:lnTo>
                      <a:lnTo>
                        <a:pt x="851" y="557"/>
                      </a:lnTo>
                      <a:lnTo>
                        <a:pt x="854" y="557"/>
                      </a:lnTo>
                      <a:lnTo>
                        <a:pt x="852" y="557"/>
                      </a:lnTo>
                      <a:lnTo>
                        <a:pt x="851" y="555"/>
                      </a:lnTo>
                      <a:lnTo>
                        <a:pt x="849" y="554"/>
                      </a:lnTo>
                      <a:lnTo>
                        <a:pt x="847" y="554"/>
                      </a:lnTo>
                      <a:lnTo>
                        <a:pt x="846" y="554"/>
                      </a:lnTo>
                      <a:lnTo>
                        <a:pt x="844" y="554"/>
                      </a:lnTo>
                      <a:lnTo>
                        <a:pt x="844" y="552"/>
                      </a:lnTo>
                      <a:lnTo>
                        <a:pt x="844" y="552"/>
                      </a:lnTo>
                      <a:lnTo>
                        <a:pt x="847" y="548"/>
                      </a:lnTo>
                      <a:lnTo>
                        <a:pt x="847" y="548"/>
                      </a:lnTo>
                      <a:lnTo>
                        <a:pt x="847" y="548"/>
                      </a:lnTo>
                      <a:lnTo>
                        <a:pt x="849" y="548"/>
                      </a:lnTo>
                      <a:lnTo>
                        <a:pt x="849" y="550"/>
                      </a:lnTo>
                      <a:lnTo>
                        <a:pt x="849" y="552"/>
                      </a:lnTo>
                      <a:lnTo>
                        <a:pt x="849" y="552"/>
                      </a:lnTo>
                      <a:lnTo>
                        <a:pt x="851" y="550"/>
                      </a:lnTo>
                      <a:lnTo>
                        <a:pt x="852" y="548"/>
                      </a:lnTo>
                      <a:lnTo>
                        <a:pt x="854" y="547"/>
                      </a:lnTo>
                      <a:lnTo>
                        <a:pt x="854" y="547"/>
                      </a:lnTo>
                      <a:lnTo>
                        <a:pt x="854" y="540"/>
                      </a:lnTo>
                      <a:lnTo>
                        <a:pt x="856" y="533"/>
                      </a:lnTo>
                      <a:lnTo>
                        <a:pt x="856" y="531"/>
                      </a:lnTo>
                      <a:lnTo>
                        <a:pt x="863" y="525"/>
                      </a:lnTo>
                      <a:lnTo>
                        <a:pt x="863" y="523"/>
                      </a:lnTo>
                      <a:lnTo>
                        <a:pt x="863" y="523"/>
                      </a:lnTo>
                      <a:lnTo>
                        <a:pt x="869" y="520"/>
                      </a:lnTo>
                      <a:lnTo>
                        <a:pt x="869" y="520"/>
                      </a:lnTo>
                      <a:lnTo>
                        <a:pt x="871" y="518"/>
                      </a:lnTo>
                      <a:lnTo>
                        <a:pt x="871" y="518"/>
                      </a:lnTo>
                      <a:lnTo>
                        <a:pt x="873" y="514"/>
                      </a:lnTo>
                      <a:lnTo>
                        <a:pt x="875" y="514"/>
                      </a:lnTo>
                      <a:lnTo>
                        <a:pt x="876" y="513"/>
                      </a:lnTo>
                      <a:lnTo>
                        <a:pt x="876" y="513"/>
                      </a:lnTo>
                      <a:lnTo>
                        <a:pt x="876" y="511"/>
                      </a:lnTo>
                      <a:lnTo>
                        <a:pt x="873" y="511"/>
                      </a:lnTo>
                      <a:lnTo>
                        <a:pt x="873" y="511"/>
                      </a:lnTo>
                      <a:lnTo>
                        <a:pt x="873" y="511"/>
                      </a:lnTo>
                      <a:lnTo>
                        <a:pt x="875" y="511"/>
                      </a:lnTo>
                      <a:lnTo>
                        <a:pt x="875" y="509"/>
                      </a:lnTo>
                      <a:lnTo>
                        <a:pt x="875" y="509"/>
                      </a:lnTo>
                      <a:lnTo>
                        <a:pt x="876" y="509"/>
                      </a:lnTo>
                      <a:lnTo>
                        <a:pt x="876" y="508"/>
                      </a:lnTo>
                      <a:lnTo>
                        <a:pt x="876" y="509"/>
                      </a:lnTo>
                      <a:lnTo>
                        <a:pt x="880" y="508"/>
                      </a:lnTo>
                      <a:lnTo>
                        <a:pt x="881" y="508"/>
                      </a:lnTo>
                      <a:lnTo>
                        <a:pt x="881" y="506"/>
                      </a:lnTo>
                      <a:lnTo>
                        <a:pt x="880" y="506"/>
                      </a:lnTo>
                      <a:lnTo>
                        <a:pt x="875" y="506"/>
                      </a:lnTo>
                      <a:lnTo>
                        <a:pt x="873" y="508"/>
                      </a:lnTo>
                      <a:lnTo>
                        <a:pt x="873" y="508"/>
                      </a:lnTo>
                      <a:lnTo>
                        <a:pt x="873" y="506"/>
                      </a:lnTo>
                      <a:lnTo>
                        <a:pt x="871" y="506"/>
                      </a:lnTo>
                      <a:lnTo>
                        <a:pt x="869" y="506"/>
                      </a:lnTo>
                      <a:lnTo>
                        <a:pt x="869" y="504"/>
                      </a:lnTo>
                      <a:lnTo>
                        <a:pt x="871" y="504"/>
                      </a:lnTo>
                      <a:lnTo>
                        <a:pt x="873" y="504"/>
                      </a:lnTo>
                      <a:lnTo>
                        <a:pt x="875" y="504"/>
                      </a:lnTo>
                      <a:lnTo>
                        <a:pt x="876" y="503"/>
                      </a:lnTo>
                      <a:lnTo>
                        <a:pt x="876" y="503"/>
                      </a:lnTo>
                      <a:lnTo>
                        <a:pt x="876" y="501"/>
                      </a:lnTo>
                      <a:lnTo>
                        <a:pt x="878" y="501"/>
                      </a:lnTo>
                      <a:lnTo>
                        <a:pt x="880" y="501"/>
                      </a:lnTo>
                      <a:lnTo>
                        <a:pt x="881" y="504"/>
                      </a:lnTo>
                      <a:lnTo>
                        <a:pt x="883" y="504"/>
                      </a:lnTo>
                      <a:lnTo>
                        <a:pt x="883" y="504"/>
                      </a:lnTo>
                      <a:lnTo>
                        <a:pt x="883" y="503"/>
                      </a:lnTo>
                      <a:lnTo>
                        <a:pt x="885" y="501"/>
                      </a:lnTo>
                      <a:lnTo>
                        <a:pt x="885" y="499"/>
                      </a:lnTo>
                      <a:lnTo>
                        <a:pt x="886" y="496"/>
                      </a:lnTo>
                      <a:lnTo>
                        <a:pt x="886" y="494"/>
                      </a:lnTo>
                      <a:lnTo>
                        <a:pt x="885" y="492"/>
                      </a:lnTo>
                      <a:lnTo>
                        <a:pt x="885" y="492"/>
                      </a:lnTo>
                      <a:lnTo>
                        <a:pt x="885" y="494"/>
                      </a:lnTo>
                      <a:lnTo>
                        <a:pt x="885" y="494"/>
                      </a:lnTo>
                      <a:lnTo>
                        <a:pt x="883" y="494"/>
                      </a:lnTo>
                      <a:lnTo>
                        <a:pt x="881" y="492"/>
                      </a:lnTo>
                      <a:lnTo>
                        <a:pt x="881" y="492"/>
                      </a:lnTo>
                      <a:lnTo>
                        <a:pt x="883" y="491"/>
                      </a:lnTo>
                      <a:lnTo>
                        <a:pt x="883" y="489"/>
                      </a:lnTo>
                      <a:lnTo>
                        <a:pt x="885" y="489"/>
                      </a:lnTo>
                      <a:lnTo>
                        <a:pt x="886" y="489"/>
                      </a:lnTo>
                      <a:lnTo>
                        <a:pt x="886" y="489"/>
                      </a:lnTo>
                      <a:lnTo>
                        <a:pt x="888" y="486"/>
                      </a:lnTo>
                      <a:lnTo>
                        <a:pt x="888" y="484"/>
                      </a:lnTo>
                      <a:lnTo>
                        <a:pt x="888" y="482"/>
                      </a:lnTo>
                      <a:lnTo>
                        <a:pt x="888" y="482"/>
                      </a:lnTo>
                      <a:lnTo>
                        <a:pt x="886" y="480"/>
                      </a:lnTo>
                      <a:lnTo>
                        <a:pt x="886" y="480"/>
                      </a:lnTo>
                      <a:lnTo>
                        <a:pt x="890" y="479"/>
                      </a:lnTo>
                      <a:lnTo>
                        <a:pt x="888" y="477"/>
                      </a:lnTo>
                      <a:lnTo>
                        <a:pt x="890" y="474"/>
                      </a:lnTo>
                      <a:lnTo>
                        <a:pt x="890" y="470"/>
                      </a:lnTo>
                      <a:lnTo>
                        <a:pt x="890" y="472"/>
                      </a:lnTo>
                      <a:lnTo>
                        <a:pt x="888" y="474"/>
                      </a:lnTo>
                      <a:lnTo>
                        <a:pt x="886" y="475"/>
                      </a:lnTo>
                      <a:lnTo>
                        <a:pt x="885" y="475"/>
                      </a:lnTo>
                      <a:lnTo>
                        <a:pt x="886" y="474"/>
                      </a:lnTo>
                      <a:lnTo>
                        <a:pt x="888" y="470"/>
                      </a:lnTo>
                      <a:lnTo>
                        <a:pt x="888" y="469"/>
                      </a:lnTo>
                      <a:lnTo>
                        <a:pt x="886" y="469"/>
                      </a:lnTo>
                      <a:lnTo>
                        <a:pt x="883" y="470"/>
                      </a:lnTo>
                      <a:lnTo>
                        <a:pt x="880" y="470"/>
                      </a:lnTo>
                      <a:lnTo>
                        <a:pt x="880" y="470"/>
                      </a:lnTo>
                      <a:lnTo>
                        <a:pt x="881" y="470"/>
                      </a:lnTo>
                      <a:lnTo>
                        <a:pt x="881" y="470"/>
                      </a:lnTo>
                      <a:lnTo>
                        <a:pt x="881" y="469"/>
                      </a:lnTo>
                      <a:lnTo>
                        <a:pt x="883" y="469"/>
                      </a:lnTo>
                      <a:lnTo>
                        <a:pt x="881" y="467"/>
                      </a:lnTo>
                      <a:lnTo>
                        <a:pt x="880" y="467"/>
                      </a:lnTo>
                      <a:lnTo>
                        <a:pt x="881" y="465"/>
                      </a:lnTo>
                      <a:lnTo>
                        <a:pt x="881" y="464"/>
                      </a:lnTo>
                      <a:lnTo>
                        <a:pt x="883" y="465"/>
                      </a:lnTo>
                      <a:lnTo>
                        <a:pt x="883" y="467"/>
                      </a:lnTo>
                      <a:lnTo>
                        <a:pt x="885" y="467"/>
                      </a:lnTo>
                      <a:lnTo>
                        <a:pt x="888" y="465"/>
                      </a:lnTo>
                      <a:lnTo>
                        <a:pt x="888" y="465"/>
                      </a:lnTo>
                      <a:lnTo>
                        <a:pt x="890" y="465"/>
                      </a:lnTo>
                      <a:lnTo>
                        <a:pt x="892" y="467"/>
                      </a:lnTo>
                      <a:lnTo>
                        <a:pt x="892" y="465"/>
                      </a:lnTo>
                      <a:lnTo>
                        <a:pt x="893" y="465"/>
                      </a:lnTo>
                      <a:lnTo>
                        <a:pt x="893" y="464"/>
                      </a:lnTo>
                      <a:lnTo>
                        <a:pt x="897" y="465"/>
                      </a:lnTo>
                      <a:lnTo>
                        <a:pt x="897" y="464"/>
                      </a:lnTo>
                      <a:lnTo>
                        <a:pt x="897" y="464"/>
                      </a:lnTo>
                      <a:lnTo>
                        <a:pt x="898" y="464"/>
                      </a:lnTo>
                      <a:lnTo>
                        <a:pt x="898" y="464"/>
                      </a:lnTo>
                      <a:lnTo>
                        <a:pt x="898" y="462"/>
                      </a:lnTo>
                      <a:lnTo>
                        <a:pt x="900" y="462"/>
                      </a:lnTo>
                      <a:lnTo>
                        <a:pt x="900" y="462"/>
                      </a:lnTo>
                      <a:lnTo>
                        <a:pt x="900" y="460"/>
                      </a:lnTo>
                      <a:lnTo>
                        <a:pt x="900" y="460"/>
                      </a:lnTo>
                      <a:lnTo>
                        <a:pt x="900" y="458"/>
                      </a:lnTo>
                      <a:lnTo>
                        <a:pt x="900" y="458"/>
                      </a:lnTo>
                      <a:lnTo>
                        <a:pt x="900" y="458"/>
                      </a:lnTo>
                      <a:lnTo>
                        <a:pt x="900" y="457"/>
                      </a:lnTo>
                      <a:lnTo>
                        <a:pt x="900" y="457"/>
                      </a:lnTo>
                      <a:lnTo>
                        <a:pt x="902" y="453"/>
                      </a:lnTo>
                      <a:lnTo>
                        <a:pt x="903" y="453"/>
                      </a:lnTo>
                      <a:lnTo>
                        <a:pt x="905" y="450"/>
                      </a:lnTo>
                      <a:lnTo>
                        <a:pt x="905" y="450"/>
                      </a:lnTo>
                      <a:lnTo>
                        <a:pt x="903" y="450"/>
                      </a:lnTo>
                      <a:lnTo>
                        <a:pt x="903" y="450"/>
                      </a:lnTo>
                      <a:lnTo>
                        <a:pt x="902" y="452"/>
                      </a:lnTo>
                      <a:lnTo>
                        <a:pt x="900" y="450"/>
                      </a:lnTo>
                      <a:lnTo>
                        <a:pt x="900" y="450"/>
                      </a:lnTo>
                      <a:lnTo>
                        <a:pt x="898" y="450"/>
                      </a:lnTo>
                      <a:lnTo>
                        <a:pt x="898" y="448"/>
                      </a:lnTo>
                      <a:lnTo>
                        <a:pt x="900" y="448"/>
                      </a:lnTo>
                      <a:lnTo>
                        <a:pt x="900" y="448"/>
                      </a:lnTo>
                      <a:lnTo>
                        <a:pt x="902" y="447"/>
                      </a:lnTo>
                      <a:lnTo>
                        <a:pt x="902" y="447"/>
                      </a:lnTo>
                      <a:lnTo>
                        <a:pt x="902" y="447"/>
                      </a:lnTo>
                      <a:lnTo>
                        <a:pt x="900" y="447"/>
                      </a:lnTo>
                      <a:lnTo>
                        <a:pt x="900" y="445"/>
                      </a:lnTo>
                      <a:lnTo>
                        <a:pt x="903" y="443"/>
                      </a:lnTo>
                      <a:lnTo>
                        <a:pt x="907" y="441"/>
                      </a:lnTo>
                      <a:lnTo>
                        <a:pt x="909" y="443"/>
                      </a:lnTo>
                      <a:lnTo>
                        <a:pt x="907" y="445"/>
                      </a:lnTo>
                      <a:lnTo>
                        <a:pt x="907" y="447"/>
                      </a:lnTo>
                      <a:lnTo>
                        <a:pt x="907" y="448"/>
                      </a:lnTo>
                      <a:lnTo>
                        <a:pt x="907" y="447"/>
                      </a:lnTo>
                      <a:lnTo>
                        <a:pt x="910" y="443"/>
                      </a:lnTo>
                      <a:lnTo>
                        <a:pt x="910" y="443"/>
                      </a:lnTo>
                      <a:lnTo>
                        <a:pt x="910" y="441"/>
                      </a:lnTo>
                      <a:lnTo>
                        <a:pt x="910" y="440"/>
                      </a:lnTo>
                      <a:lnTo>
                        <a:pt x="914" y="438"/>
                      </a:lnTo>
                      <a:lnTo>
                        <a:pt x="914" y="436"/>
                      </a:lnTo>
                      <a:lnTo>
                        <a:pt x="915" y="435"/>
                      </a:lnTo>
                      <a:lnTo>
                        <a:pt x="915" y="433"/>
                      </a:lnTo>
                      <a:lnTo>
                        <a:pt x="915" y="431"/>
                      </a:lnTo>
                      <a:lnTo>
                        <a:pt x="917" y="431"/>
                      </a:lnTo>
                      <a:lnTo>
                        <a:pt x="917" y="430"/>
                      </a:lnTo>
                      <a:lnTo>
                        <a:pt x="919" y="430"/>
                      </a:lnTo>
                      <a:lnTo>
                        <a:pt x="919" y="424"/>
                      </a:lnTo>
                      <a:lnTo>
                        <a:pt x="919" y="423"/>
                      </a:lnTo>
                      <a:lnTo>
                        <a:pt x="919" y="423"/>
                      </a:lnTo>
                      <a:lnTo>
                        <a:pt x="922" y="421"/>
                      </a:lnTo>
                      <a:lnTo>
                        <a:pt x="924" y="421"/>
                      </a:lnTo>
                      <a:lnTo>
                        <a:pt x="924" y="419"/>
                      </a:lnTo>
                      <a:lnTo>
                        <a:pt x="924" y="418"/>
                      </a:lnTo>
                      <a:lnTo>
                        <a:pt x="925" y="416"/>
                      </a:lnTo>
                      <a:lnTo>
                        <a:pt x="925" y="416"/>
                      </a:lnTo>
                      <a:lnTo>
                        <a:pt x="927" y="414"/>
                      </a:lnTo>
                      <a:lnTo>
                        <a:pt x="927" y="414"/>
                      </a:lnTo>
                      <a:lnTo>
                        <a:pt x="929" y="413"/>
                      </a:lnTo>
                      <a:lnTo>
                        <a:pt x="929" y="413"/>
                      </a:lnTo>
                      <a:lnTo>
                        <a:pt x="931" y="411"/>
                      </a:lnTo>
                      <a:lnTo>
                        <a:pt x="931" y="407"/>
                      </a:lnTo>
                      <a:lnTo>
                        <a:pt x="932" y="407"/>
                      </a:lnTo>
                      <a:lnTo>
                        <a:pt x="934" y="407"/>
                      </a:lnTo>
                      <a:lnTo>
                        <a:pt x="939" y="406"/>
                      </a:lnTo>
                      <a:lnTo>
                        <a:pt x="942" y="404"/>
                      </a:lnTo>
                      <a:lnTo>
                        <a:pt x="946" y="402"/>
                      </a:lnTo>
                      <a:lnTo>
                        <a:pt x="953" y="401"/>
                      </a:lnTo>
                      <a:lnTo>
                        <a:pt x="956" y="401"/>
                      </a:lnTo>
                      <a:lnTo>
                        <a:pt x="958" y="401"/>
                      </a:lnTo>
                      <a:lnTo>
                        <a:pt x="958" y="401"/>
                      </a:lnTo>
                      <a:lnTo>
                        <a:pt x="958" y="399"/>
                      </a:lnTo>
                      <a:lnTo>
                        <a:pt x="959" y="399"/>
                      </a:lnTo>
                      <a:lnTo>
                        <a:pt x="959" y="399"/>
                      </a:lnTo>
                      <a:lnTo>
                        <a:pt x="961" y="399"/>
                      </a:lnTo>
                      <a:lnTo>
                        <a:pt x="963" y="399"/>
                      </a:lnTo>
                      <a:lnTo>
                        <a:pt x="963" y="397"/>
                      </a:lnTo>
                      <a:lnTo>
                        <a:pt x="963" y="396"/>
                      </a:lnTo>
                      <a:lnTo>
                        <a:pt x="963" y="396"/>
                      </a:lnTo>
                      <a:lnTo>
                        <a:pt x="965" y="396"/>
                      </a:lnTo>
                      <a:lnTo>
                        <a:pt x="963" y="394"/>
                      </a:lnTo>
                      <a:lnTo>
                        <a:pt x="963" y="394"/>
                      </a:lnTo>
                      <a:lnTo>
                        <a:pt x="961" y="394"/>
                      </a:lnTo>
                      <a:lnTo>
                        <a:pt x="954" y="394"/>
                      </a:lnTo>
                      <a:lnTo>
                        <a:pt x="954" y="394"/>
                      </a:lnTo>
                      <a:lnTo>
                        <a:pt x="953" y="392"/>
                      </a:lnTo>
                      <a:lnTo>
                        <a:pt x="956" y="390"/>
                      </a:lnTo>
                      <a:lnTo>
                        <a:pt x="956" y="390"/>
                      </a:lnTo>
                      <a:lnTo>
                        <a:pt x="958" y="389"/>
                      </a:lnTo>
                      <a:lnTo>
                        <a:pt x="959" y="389"/>
                      </a:lnTo>
                      <a:lnTo>
                        <a:pt x="959" y="389"/>
                      </a:lnTo>
                      <a:lnTo>
                        <a:pt x="961" y="390"/>
                      </a:lnTo>
                      <a:lnTo>
                        <a:pt x="961" y="390"/>
                      </a:lnTo>
                      <a:lnTo>
                        <a:pt x="963" y="390"/>
                      </a:lnTo>
                      <a:lnTo>
                        <a:pt x="963" y="390"/>
                      </a:lnTo>
                      <a:lnTo>
                        <a:pt x="963" y="392"/>
                      </a:lnTo>
                      <a:lnTo>
                        <a:pt x="965" y="392"/>
                      </a:lnTo>
                      <a:lnTo>
                        <a:pt x="965" y="392"/>
                      </a:lnTo>
                      <a:lnTo>
                        <a:pt x="966" y="392"/>
                      </a:lnTo>
                      <a:lnTo>
                        <a:pt x="966" y="392"/>
                      </a:lnTo>
                      <a:lnTo>
                        <a:pt x="965" y="390"/>
                      </a:lnTo>
                      <a:lnTo>
                        <a:pt x="965" y="389"/>
                      </a:lnTo>
                      <a:lnTo>
                        <a:pt x="966" y="387"/>
                      </a:lnTo>
                      <a:lnTo>
                        <a:pt x="968" y="385"/>
                      </a:lnTo>
                      <a:lnTo>
                        <a:pt x="971" y="384"/>
                      </a:lnTo>
                      <a:lnTo>
                        <a:pt x="973" y="384"/>
                      </a:lnTo>
                      <a:lnTo>
                        <a:pt x="976" y="379"/>
                      </a:lnTo>
                      <a:lnTo>
                        <a:pt x="978" y="377"/>
                      </a:lnTo>
                      <a:lnTo>
                        <a:pt x="982" y="375"/>
                      </a:lnTo>
                      <a:lnTo>
                        <a:pt x="993" y="370"/>
                      </a:lnTo>
                      <a:lnTo>
                        <a:pt x="993" y="368"/>
                      </a:lnTo>
                      <a:lnTo>
                        <a:pt x="993" y="367"/>
                      </a:lnTo>
                      <a:lnTo>
                        <a:pt x="993" y="365"/>
                      </a:lnTo>
                      <a:lnTo>
                        <a:pt x="993" y="363"/>
                      </a:lnTo>
                      <a:lnTo>
                        <a:pt x="993" y="363"/>
                      </a:lnTo>
                      <a:lnTo>
                        <a:pt x="993" y="362"/>
                      </a:lnTo>
                      <a:lnTo>
                        <a:pt x="993" y="362"/>
                      </a:lnTo>
                      <a:lnTo>
                        <a:pt x="993" y="362"/>
                      </a:lnTo>
                      <a:lnTo>
                        <a:pt x="995" y="360"/>
                      </a:lnTo>
                      <a:lnTo>
                        <a:pt x="995" y="360"/>
                      </a:lnTo>
                      <a:lnTo>
                        <a:pt x="995" y="360"/>
                      </a:lnTo>
                      <a:lnTo>
                        <a:pt x="993" y="358"/>
                      </a:lnTo>
                      <a:lnTo>
                        <a:pt x="993" y="358"/>
                      </a:lnTo>
                      <a:lnTo>
                        <a:pt x="993" y="357"/>
                      </a:lnTo>
                      <a:lnTo>
                        <a:pt x="993" y="355"/>
                      </a:lnTo>
                      <a:lnTo>
                        <a:pt x="993" y="355"/>
                      </a:lnTo>
                      <a:lnTo>
                        <a:pt x="993" y="353"/>
                      </a:lnTo>
                      <a:lnTo>
                        <a:pt x="995" y="351"/>
                      </a:lnTo>
                      <a:lnTo>
                        <a:pt x="995" y="351"/>
                      </a:lnTo>
                      <a:lnTo>
                        <a:pt x="997" y="350"/>
                      </a:lnTo>
                      <a:lnTo>
                        <a:pt x="997" y="350"/>
                      </a:lnTo>
                      <a:lnTo>
                        <a:pt x="995" y="350"/>
                      </a:lnTo>
                      <a:lnTo>
                        <a:pt x="995" y="348"/>
                      </a:lnTo>
                      <a:lnTo>
                        <a:pt x="993" y="346"/>
                      </a:lnTo>
                      <a:lnTo>
                        <a:pt x="992" y="345"/>
                      </a:lnTo>
                      <a:lnTo>
                        <a:pt x="992" y="345"/>
                      </a:lnTo>
                      <a:lnTo>
                        <a:pt x="992" y="343"/>
                      </a:lnTo>
                      <a:lnTo>
                        <a:pt x="992" y="341"/>
                      </a:lnTo>
                      <a:lnTo>
                        <a:pt x="995" y="336"/>
                      </a:lnTo>
                      <a:lnTo>
                        <a:pt x="995" y="334"/>
                      </a:lnTo>
                      <a:lnTo>
                        <a:pt x="997" y="333"/>
                      </a:lnTo>
                      <a:lnTo>
                        <a:pt x="1004" y="324"/>
                      </a:lnTo>
                      <a:lnTo>
                        <a:pt x="1007" y="323"/>
                      </a:lnTo>
                      <a:lnTo>
                        <a:pt x="1012" y="319"/>
                      </a:lnTo>
                      <a:lnTo>
                        <a:pt x="1014" y="317"/>
                      </a:lnTo>
                      <a:lnTo>
                        <a:pt x="1012" y="316"/>
                      </a:lnTo>
                      <a:lnTo>
                        <a:pt x="1014" y="314"/>
                      </a:lnTo>
                      <a:lnTo>
                        <a:pt x="1017" y="309"/>
                      </a:lnTo>
                      <a:lnTo>
                        <a:pt x="1019" y="309"/>
                      </a:lnTo>
                      <a:lnTo>
                        <a:pt x="1019" y="307"/>
                      </a:lnTo>
                      <a:lnTo>
                        <a:pt x="1019" y="307"/>
                      </a:lnTo>
                      <a:lnTo>
                        <a:pt x="1019" y="307"/>
                      </a:lnTo>
                      <a:lnTo>
                        <a:pt x="1019" y="307"/>
                      </a:lnTo>
                      <a:lnTo>
                        <a:pt x="1019" y="306"/>
                      </a:lnTo>
                      <a:lnTo>
                        <a:pt x="1019" y="304"/>
                      </a:lnTo>
                      <a:lnTo>
                        <a:pt x="1019" y="304"/>
                      </a:lnTo>
                      <a:lnTo>
                        <a:pt x="1021" y="302"/>
                      </a:lnTo>
                      <a:lnTo>
                        <a:pt x="1022" y="302"/>
                      </a:lnTo>
                      <a:lnTo>
                        <a:pt x="1021" y="299"/>
                      </a:lnTo>
                      <a:lnTo>
                        <a:pt x="1022" y="295"/>
                      </a:lnTo>
                      <a:lnTo>
                        <a:pt x="1024" y="292"/>
                      </a:lnTo>
                      <a:lnTo>
                        <a:pt x="1026" y="290"/>
                      </a:lnTo>
                      <a:lnTo>
                        <a:pt x="1027" y="289"/>
                      </a:lnTo>
                      <a:lnTo>
                        <a:pt x="1029" y="287"/>
                      </a:lnTo>
                      <a:lnTo>
                        <a:pt x="1029" y="285"/>
                      </a:lnTo>
                      <a:lnTo>
                        <a:pt x="1029" y="284"/>
                      </a:lnTo>
                      <a:lnTo>
                        <a:pt x="1027" y="282"/>
                      </a:lnTo>
                      <a:lnTo>
                        <a:pt x="1027" y="282"/>
                      </a:lnTo>
                      <a:lnTo>
                        <a:pt x="1027" y="280"/>
                      </a:lnTo>
                      <a:lnTo>
                        <a:pt x="1027" y="280"/>
                      </a:lnTo>
                      <a:lnTo>
                        <a:pt x="1031" y="273"/>
                      </a:lnTo>
                      <a:lnTo>
                        <a:pt x="1031" y="272"/>
                      </a:lnTo>
                      <a:lnTo>
                        <a:pt x="1031" y="267"/>
                      </a:lnTo>
                      <a:lnTo>
                        <a:pt x="1031" y="265"/>
                      </a:lnTo>
                      <a:lnTo>
                        <a:pt x="1032" y="261"/>
                      </a:lnTo>
                      <a:lnTo>
                        <a:pt x="1036" y="255"/>
                      </a:lnTo>
                      <a:lnTo>
                        <a:pt x="1038" y="255"/>
                      </a:lnTo>
                      <a:lnTo>
                        <a:pt x="1038" y="253"/>
                      </a:lnTo>
                      <a:lnTo>
                        <a:pt x="1039" y="251"/>
                      </a:lnTo>
                      <a:lnTo>
                        <a:pt x="1039" y="250"/>
                      </a:lnTo>
                      <a:lnTo>
                        <a:pt x="1038" y="250"/>
                      </a:lnTo>
                      <a:lnTo>
                        <a:pt x="1038" y="248"/>
                      </a:lnTo>
                      <a:lnTo>
                        <a:pt x="1038" y="246"/>
                      </a:lnTo>
                      <a:lnTo>
                        <a:pt x="1038" y="244"/>
                      </a:lnTo>
                      <a:lnTo>
                        <a:pt x="1039" y="241"/>
                      </a:lnTo>
                      <a:lnTo>
                        <a:pt x="1041" y="241"/>
                      </a:lnTo>
                      <a:lnTo>
                        <a:pt x="1041" y="239"/>
                      </a:lnTo>
                      <a:lnTo>
                        <a:pt x="1041" y="238"/>
                      </a:lnTo>
                      <a:lnTo>
                        <a:pt x="1041" y="238"/>
                      </a:lnTo>
                      <a:lnTo>
                        <a:pt x="1039" y="236"/>
                      </a:lnTo>
                      <a:lnTo>
                        <a:pt x="1039" y="236"/>
                      </a:lnTo>
                      <a:lnTo>
                        <a:pt x="1039" y="236"/>
                      </a:lnTo>
                      <a:lnTo>
                        <a:pt x="1039" y="238"/>
                      </a:lnTo>
                      <a:lnTo>
                        <a:pt x="1038" y="238"/>
                      </a:lnTo>
                      <a:lnTo>
                        <a:pt x="1036" y="236"/>
                      </a:lnTo>
                      <a:lnTo>
                        <a:pt x="1036" y="236"/>
                      </a:lnTo>
                      <a:lnTo>
                        <a:pt x="1036" y="236"/>
                      </a:lnTo>
                      <a:lnTo>
                        <a:pt x="1036" y="234"/>
                      </a:lnTo>
                      <a:lnTo>
                        <a:pt x="1036" y="234"/>
                      </a:lnTo>
                      <a:lnTo>
                        <a:pt x="1034" y="231"/>
                      </a:lnTo>
                      <a:lnTo>
                        <a:pt x="1034" y="217"/>
                      </a:lnTo>
                      <a:lnTo>
                        <a:pt x="1034" y="216"/>
                      </a:lnTo>
                      <a:lnTo>
                        <a:pt x="1034" y="216"/>
                      </a:lnTo>
                      <a:lnTo>
                        <a:pt x="1034" y="214"/>
                      </a:lnTo>
                      <a:lnTo>
                        <a:pt x="1034" y="214"/>
                      </a:lnTo>
                      <a:lnTo>
                        <a:pt x="1036" y="202"/>
                      </a:lnTo>
                      <a:lnTo>
                        <a:pt x="1038" y="200"/>
                      </a:lnTo>
                      <a:lnTo>
                        <a:pt x="1039" y="197"/>
                      </a:lnTo>
                      <a:lnTo>
                        <a:pt x="1039" y="195"/>
                      </a:lnTo>
                      <a:lnTo>
                        <a:pt x="1041" y="194"/>
                      </a:lnTo>
                      <a:lnTo>
                        <a:pt x="1044" y="188"/>
                      </a:lnTo>
                      <a:lnTo>
                        <a:pt x="1046" y="185"/>
                      </a:lnTo>
                      <a:lnTo>
                        <a:pt x="1044" y="182"/>
                      </a:lnTo>
                      <a:lnTo>
                        <a:pt x="1049" y="175"/>
                      </a:lnTo>
                      <a:lnTo>
                        <a:pt x="1051" y="171"/>
                      </a:lnTo>
                      <a:lnTo>
                        <a:pt x="1051" y="166"/>
                      </a:lnTo>
                      <a:lnTo>
                        <a:pt x="1049" y="165"/>
                      </a:lnTo>
                      <a:lnTo>
                        <a:pt x="1049" y="163"/>
                      </a:lnTo>
                      <a:lnTo>
                        <a:pt x="1051" y="163"/>
                      </a:lnTo>
                      <a:lnTo>
                        <a:pt x="1051" y="161"/>
                      </a:lnTo>
                      <a:lnTo>
                        <a:pt x="1051" y="160"/>
                      </a:lnTo>
                      <a:lnTo>
                        <a:pt x="1053" y="160"/>
                      </a:lnTo>
                      <a:lnTo>
                        <a:pt x="1055" y="154"/>
                      </a:lnTo>
                      <a:lnTo>
                        <a:pt x="1056" y="153"/>
                      </a:lnTo>
                      <a:lnTo>
                        <a:pt x="1056" y="151"/>
                      </a:lnTo>
                      <a:lnTo>
                        <a:pt x="1056" y="148"/>
                      </a:lnTo>
                      <a:lnTo>
                        <a:pt x="1056" y="148"/>
                      </a:lnTo>
                      <a:lnTo>
                        <a:pt x="1058" y="146"/>
                      </a:lnTo>
                      <a:lnTo>
                        <a:pt x="1058" y="144"/>
                      </a:lnTo>
                      <a:lnTo>
                        <a:pt x="1058" y="141"/>
                      </a:lnTo>
                      <a:lnTo>
                        <a:pt x="1058" y="141"/>
                      </a:lnTo>
                      <a:lnTo>
                        <a:pt x="1058" y="139"/>
                      </a:lnTo>
                      <a:lnTo>
                        <a:pt x="1058" y="137"/>
                      </a:lnTo>
                      <a:lnTo>
                        <a:pt x="1061" y="134"/>
                      </a:lnTo>
                      <a:lnTo>
                        <a:pt x="1061" y="132"/>
                      </a:lnTo>
                      <a:lnTo>
                        <a:pt x="1060" y="131"/>
                      </a:lnTo>
                      <a:lnTo>
                        <a:pt x="1060" y="129"/>
                      </a:lnTo>
                      <a:lnTo>
                        <a:pt x="1060" y="129"/>
                      </a:lnTo>
                      <a:lnTo>
                        <a:pt x="1061" y="127"/>
                      </a:lnTo>
                      <a:lnTo>
                        <a:pt x="1061" y="127"/>
                      </a:lnTo>
                      <a:lnTo>
                        <a:pt x="1061" y="127"/>
                      </a:lnTo>
                      <a:lnTo>
                        <a:pt x="1061" y="126"/>
                      </a:lnTo>
                      <a:lnTo>
                        <a:pt x="1061" y="126"/>
                      </a:lnTo>
                      <a:lnTo>
                        <a:pt x="1061" y="124"/>
                      </a:lnTo>
                      <a:lnTo>
                        <a:pt x="1061" y="122"/>
                      </a:lnTo>
                      <a:lnTo>
                        <a:pt x="1063" y="120"/>
                      </a:lnTo>
                      <a:lnTo>
                        <a:pt x="1063" y="115"/>
                      </a:lnTo>
                      <a:lnTo>
                        <a:pt x="1065" y="114"/>
                      </a:lnTo>
                      <a:lnTo>
                        <a:pt x="1065" y="114"/>
                      </a:lnTo>
                      <a:lnTo>
                        <a:pt x="1063" y="112"/>
                      </a:lnTo>
                      <a:lnTo>
                        <a:pt x="1063" y="110"/>
                      </a:lnTo>
                      <a:lnTo>
                        <a:pt x="1065" y="109"/>
                      </a:lnTo>
                      <a:lnTo>
                        <a:pt x="1065" y="109"/>
                      </a:lnTo>
                      <a:lnTo>
                        <a:pt x="1065" y="107"/>
                      </a:lnTo>
                      <a:lnTo>
                        <a:pt x="1063" y="105"/>
                      </a:lnTo>
                      <a:lnTo>
                        <a:pt x="1063" y="102"/>
                      </a:lnTo>
                      <a:lnTo>
                        <a:pt x="1063" y="98"/>
                      </a:lnTo>
                      <a:lnTo>
                        <a:pt x="1065" y="95"/>
                      </a:lnTo>
                      <a:lnTo>
                        <a:pt x="1068" y="88"/>
                      </a:lnTo>
                      <a:lnTo>
                        <a:pt x="1070" y="88"/>
                      </a:lnTo>
                      <a:lnTo>
                        <a:pt x="1070" y="88"/>
                      </a:lnTo>
                      <a:lnTo>
                        <a:pt x="1072" y="87"/>
                      </a:lnTo>
                      <a:lnTo>
                        <a:pt x="1072" y="87"/>
                      </a:lnTo>
                      <a:lnTo>
                        <a:pt x="1072" y="87"/>
                      </a:lnTo>
                      <a:lnTo>
                        <a:pt x="1070" y="81"/>
                      </a:lnTo>
                      <a:lnTo>
                        <a:pt x="1070" y="81"/>
                      </a:lnTo>
                      <a:lnTo>
                        <a:pt x="1072" y="80"/>
                      </a:lnTo>
                      <a:lnTo>
                        <a:pt x="1072" y="76"/>
                      </a:lnTo>
                      <a:lnTo>
                        <a:pt x="1073" y="75"/>
                      </a:lnTo>
                      <a:lnTo>
                        <a:pt x="1078" y="70"/>
                      </a:lnTo>
                      <a:lnTo>
                        <a:pt x="1083" y="64"/>
                      </a:lnTo>
                      <a:lnTo>
                        <a:pt x="1085" y="63"/>
                      </a:lnTo>
                      <a:lnTo>
                        <a:pt x="1085" y="59"/>
                      </a:lnTo>
                      <a:lnTo>
                        <a:pt x="1085" y="56"/>
                      </a:lnTo>
                      <a:lnTo>
                        <a:pt x="1085" y="53"/>
                      </a:lnTo>
                      <a:lnTo>
                        <a:pt x="1087" y="51"/>
                      </a:lnTo>
                      <a:lnTo>
                        <a:pt x="1087" y="49"/>
                      </a:lnTo>
                      <a:lnTo>
                        <a:pt x="1087" y="49"/>
                      </a:lnTo>
                      <a:lnTo>
                        <a:pt x="1087" y="47"/>
                      </a:lnTo>
                      <a:lnTo>
                        <a:pt x="1087" y="47"/>
                      </a:lnTo>
                      <a:lnTo>
                        <a:pt x="1087" y="46"/>
                      </a:lnTo>
                      <a:lnTo>
                        <a:pt x="1087" y="44"/>
                      </a:lnTo>
                      <a:lnTo>
                        <a:pt x="1087" y="44"/>
                      </a:lnTo>
                      <a:close/>
                      <a:moveTo>
                        <a:pt x="696" y="390"/>
                      </a:moveTo>
                      <a:lnTo>
                        <a:pt x="698" y="390"/>
                      </a:lnTo>
                      <a:lnTo>
                        <a:pt x="700" y="389"/>
                      </a:lnTo>
                      <a:lnTo>
                        <a:pt x="701" y="385"/>
                      </a:lnTo>
                      <a:lnTo>
                        <a:pt x="703" y="385"/>
                      </a:lnTo>
                      <a:lnTo>
                        <a:pt x="703" y="384"/>
                      </a:lnTo>
                      <a:lnTo>
                        <a:pt x="705" y="384"/>
                      </a:lnTo>
                      <a:lnTo>
                        <a:pt x="706" y="384"/>
                      </a:lnTo>
                      <a:lnTo>
                        <a:pt x="708" y="385"/>
                      </a:lnTo>
                      <a:lnTo>
                        <a:pt x="708" y="385"/>
                      </a:lnTo>
                      <a:lnTo>
                        <a:pt x="710" y="385"/>
                      </a:lnTo>
                      <a:lnTo>
                        <a:pt x="710" y="384"/>
                      </a:lnTo>
                      <a:lnTo>
                        <a:pt x="710" y="380"/>
                      </a:lnTo>
                      <a:lnTo>
                        <a:pt x="712" y="379"/>
                      </a:lnTo>
                      <a:lnTo>
                        <a:pt x="713" y="377"/>
                      </a:lnTo>
                      <a:lnTo>
                        <a:pt x="713" y="384"/>
                      </a:lnTo>
                      <a:lnTo>
                        <a:pt x="713" y="385"/>
                      </a:lnTo>
                      <a:lnTo>
                        <a:pt x="713" y="385"/>
                      </a:lnTo>
                      <a:lnTo>
                        <a:pt x="715" y="384"/>
                      </a:lnTo>
                      <a:lnTo>
                        <a:pt x="715" y="385"/>
                      </a:lnTo>
                      <a:lnTo>
                        <a:pt x="715" y="387"/>
                      </a:lnTo>
                      <a:lnTo>
                        <a:pt x="713" y="387"/>
                      </a:lnTo>
                      <a:lnTo>
                        <a:pt x="712" y="387"/>
                      </a:lnTo>
                      <a:lnTo>
                        <a:pt x="712" y="387"/>
                      </a:lnTo>
                      <a:lnTo>
                        <a:pt x="710" y="389"/>
                      </a:lnTo>
                      <a:lnTo>
                        <a:pt x="710" y="389"/>
                      </a:lnTo>
                      <a:lnTo>
                        <a:pt x="708" y="389"/>
                      </a:lnTo>
                      <a:lnTo>
                        <a:pt x="706" y="389"/>
                      </a:lnTo>
                      <a:lnTo>
                        <a:pt x="706" y="387"/>
                      </a:lnTo>
                      <a:lnTo>
                        <a:pt x="705" y="387"/>
                      </a:lnTo>
                      <a:lnTo>
                        <a:pt x="703" y="387"/>
                      </a:lnTo>
                      <a:lnTo>
                        <a:pt x="703" y="389"/>
                      </a:lnTo>
                      <a:lnTo>
                        <a:pt x="705" y="392"/>
                      </a:lnTo>
                      <a:lnTo>
                        <a:pt x="706" y="394"/>
                      </a:lnTo>
                      <a:lnTo>
                        <a:pt x="710" y="396"/>
                      </a:lnTo>
                      <a:lnTo>
                        <a:pt x="710" y="396"/>
                      </a:lnTo>
                      <a:lnTo>
                        <a:pt x="710" y="397"/>
                      </a:lnTo>
                      <a:lnTo>
                        <a:pt x="708" y="397"/>
                      </a:lnTo>
                      <a:lnTo>
                        <a:pt x="708" y="397"/>
                      </a:lnTo>
                      <a:lnTo>
                        <a:pt x="706" y="396"/>
                      </a:lnTo>
                      <a:lnTo>
                        <a:pt x="705" y="397"/>
                      </a:lnTo>
                      <a:lnTo>
                        <a:pt x="705" y="397"/>
                      </a:lnTo>
                      <a:lnTo>
                        <a:pt x="705" y="399"/>
                      </a:lnTo>
                      <a:lnTo>
                        <a:pt x="706" y="399"/>
                      </a:lnTo>
                      <a:lnTo>
                        <a:pt x="708" y="399"/>
                      </a:lnTo>
                      <a:lnTo>
                        <a:pt x="710" y="399"/>
                      </a:lnTo>
                      <a:lnTo>
                        <a:pt x="710" y="401"/>
                      </a:lnTo>
                      <a:lnTo>
                        <a:pt x="712" y="401"/>
                      </a:lnTo>
                      <a:lnTo>
                        <a:pt x="710" y="402"/>
                      </a:lnTo>
                      <a:lnTo>
                        <a:pt x="710" y="402"/>
                      </a:lnTo>
                      <a:lnTo>
                        <a:pt x="710" y="402"/>
                      </a:lnTo>
                      <a:lnTo>
                        <a:pt x="710" y="409"/>
                      </a:lnTo>
                      <a:lnTo>
                        <a:pt x="710" y="411"/>
                      </a:lnTo>
                      <a:lnTo>
                        <a:pt x="708" y="411"/>
                      </a:lnTo>
                      <a:lnTo>
                        <a:pt x="708" y="411"/>
                      </a:lnTo>
                      <a:lnTo>
                        <a:pt x="708" y="409"/>
                      </a:lnTo>
                      <a:lnTo>
                        <a:pt x="708" y="407"/>
                      </a:lnTo>
                      <a:lnTo>
                        <a:pt x="708" y="406"/>
                      </a:lnTo>
                      <a:lnTo>
                        <a:pt x="708" y="404"/>
                      </a:lnTo>
                      <a:lnTo>
                        <a:pt x="708" y="402"/>
                      </a:lnTo>
                      <a:lnTo>
                        <a:pt x="706" y="401"/>
                      </a:lnTo>
                      <a:lnTo>
                        <a:pt x="703" y="401"/>
                      </a:lnTo>
                      <a:lnTo>
                        <a:pt x="701" y="399"/>
                      </a:lnTo>
                      <a:lnTo>
                        <a:pt x="703" y="397"/>
                      </a:lnTo>
                      <a:lnTo>
                        <a:pt x="703" y="396"/>
                      </a:lnTo>
                      <a:lnTo>
                        <a:pt x="701" y="396"/>
                      </a:lnTo>
                      <a:lnTo>
                        <a:pt x="700" y="397"/>
                      </a:lnTo>
                      <a:lnTo>
                        <a:pt x="700" y="394"/>
                      </a:lnTo>
                      <a:lnTo>
                        <a:pt x="700" y="392"/>
                      </a:lnTo>
                      <a:lnTo>
                        <a:pt x="698" y="392"/>
                      </a:lnTo>
                      <a:lnTo>
                        <a:pt x="698" y="394"/>
                      </a:lnTo>
                      <a:lnTo>
                        <a:pt x="696" y="394"/>
                      </a:lnTo>
                      <a:lnTo>
                        <a:pt x="696" y="392"/>
                      </a:lnTo>
                      <a:lnTo>
                        <a:pt x="696" y="390"/>
                      </a:lnTo>
                      <a:close/>
                      <a:moveTo>
                        <a:pt x="686" y="497"/>
                      </a:moveTo>
                      <a:lnTo>
                        <a:pt x="688" y="497"/>
                      </a:lnTo>
                      <a:lnTo>
                        <a:pt x="688" y="497"/>
                      </a:lnTo>
                      <a:lnTo>
                        <a:pt x="688" y="497"/>
                      </a:lnTo>
                      <a:lnTo>
                        <a:pt x="689" y="497"/>
                      </a:lnTo>
                      <a:lnTo>
                        <a:pt x="691" y="497"/>
                      </a:lnTo>
                      <a:lnTo>
                        <a:pt x="695" y="496"/>
                      </a:lnTo>
                      <a:lnTo>
                        <a:pt x="696" y="496"/>
                      </a:lnTo>
                      <a:lnTo>
                        <a:pt x="695" y="497"/>
                      </a:lnTo>
                      <a:lnTo>
                        <a:pt x="691" y="499"/>
                      </a:lnTo>
                      <a:lnTo>
                        <a:pt x="691" y="501"/>
                      </a:lnTo>
                      <a:lnTo>
                        <a:pt x="691" y="503"/>
                      </a:lnTo>
                      <a:lnTo>
                        <a:pt x="693" y="504"/>
                      </a:lnTo>
                      <a:lnTo>
                        <a:pt x="693" y="504"/>
                      </a:lnTo>
                      <a:lnTo>
                        <a:pt x="691" y="504"/>
                      </a:lnTo>
                      <a:lnTo>
                        <a:pt x="691" y="504"/>
                      </a:lnTo>
                      <a:lnTo>
                        <a:pt x="689" y="504"/>
                      </a:lnTo>
                      <a:lnTo>
                        <a:pt x="689" y="501"/>
                      </a:lnTo>
                      <a:lnTo>
                        <a:pt x="688" y="499"/>
                      </a:lnTo>
                      <a:lnTo>
                        <a:pt x="688" y="503"/>
                      </a:lnTo>
                      <a:lnTo>
                        <a:pt x="686" y="504"/>
                      </a:lnTo>
                      <a:lnTo>
                        <a:pt x="686" y="504"/>
                      </a:lnTo>
                      <a:lnTo>
                        <a:pt x="686" y="501"/>
                      </a:lnTo>
                      <a:lnTo>
                        <a:pt x="686" y="497"/>
                      </a:lnTo>
                      <a:close/>
                      <a:moveTo>
                        <a:pt x="723" y="620"/>
                      </a:moveTo>
                      <a:lnTo>
                        <a:pt x="722" y="620"/>
                      </a:lnTo>
                      <a:lnTo>
                        <a:pt x="722" y="621"/>
                      </a:lnTo>
                      <a:lnTo>
                        <a:pt x="720" y="621"/>
                      </a:lnTo>
                      <a:lnTo>
                        <a:pt x="720" y="621"/>
                      </a:lnTo>
                      <a:lnTo>
                        <a:pt x="718" y="621"/>
                      </a:lnTo>
                      <a:lnTo>
                        <a:pt x="713" y="621"/>
                      </a:lnTo>
                      <a:lnTo>
                        <a:pt x="712" y="621"/>
                      </a:lnTo>
                      <a:lnTo>
                        <a:pt x="712" y="621"/>
                      </a:lnTo>
                      <a:lnTo>
                        <a:pt x="710" y="621"/>
                      </a:lnTo>
                      <a:lnTo>
                        <a:pt x="710" y="623"/>
                      </a:lnTo>
                      <a:lnTo>
                        <a:pt x="710" y="623"/>
                      </a:lnTo>
                      <a:lnTo>
                        <a:pt x="708" y="623"/>
                      </a:lnTo>
                      <a:lnTo>
                        <a:pt x="708" y="623"/>
                      </a:lnTo>
                      <a:lnTo>
                        <a:pt x="706" y="623"/>
                      </a:lnTo>
                      <a:lnTo>
                        <a:pt x="706" y="623"/>
                      </a:lnTo>
                      <a:lnTo>
                        <a:pt x="706" y="623"/>
                      </a:lnTo>
                      <a:lnTo>
                        <a:pt x="705" y="623"/>
                      </a:lnTo>
                      <a:lnTo>
                        <a:pt x="705" y="623"/>
                      </a:lnTo>
                      <a:lnTo>
                        <a:pt x="705" y="623"/>
                      </a:lnTo>
                      <a:lnTo>
                        <a:pt x="703" y="627"/>
                      </a:lnTo>
                      <a:lnTo>
                        <a:pt x="703" y="627"/>
                      </a:lnTo>
                      <a:lnTo>
                        <a:pt x="701" y="627"/>
                      </a:lnTo>
                      <a:lnTo>
                        <a:pt x="701" y="627"/>
                      </a:lnTo>
                      <a:lnTo>
                        <a:pt x="701" y="628"/>
                      </a:lnTo>
                      <a:lnTo>
                        <a:pt x="701" y="628"/>
                      </a:lnTo>
                      <a:lnTo>
                        <a:pt x="701" y="628"/>
                      </a:lnTo>
                      <a:lnTo>
                        <a:pt x="701" y="628"/>
                      </a:lnTo>
                      <a:lnTo>
                        <a:pt x="701" y="630"/>
                      </a:lnTo>
                      <a:lnTo>
                        <a:pt x="701" y="630"/>
                      </a:lnTo>
                      <a:lnTo>
                        <a:pt x="701" y="632"/>
                      </a:lnTo>
                      <a:lnTo>
                        <a:pt x="700" y="632"/>
                      </a:lnTo>
                      <a:lnTo>
                        <a:pt x="700" y="632"/>
                      </a:lnTo>
                      <a:lnTo>
                        <a:pt x="701" y="633"/>
                      </a:lnTo>
                      <a:lnTo>
                        <a:pt x="701" y="633"/>
                      </a:lnTo>
                      <a:lnTo>
                        <a:pt x="701" y="633"/>
                      </a:lnTo>
                      <a:lnTo>
                        <a:pt x="701" y="635"/>
                      </a:lnTo>
                      <a:lnTo>
                        <a:pt x="701" y="635"/>
                      </a:lnTo>
                      <a:lnTo>
                        <a:pt x="701" y="637"/>
                      </a:lnTo>
                      <a:lnTo>
                        <a:pt x="700" y="638"/>
                      </a:lnTo>
                      <a:lnTo>
                        <a:pt x="700" y="640"/>
                      </a:lnTo>
                      <a:lnTo>
                        <a:pt x="700" y="640"/>
                      </a:lnTo>
                      <a:lnTo>
                        <a:pt x="700" y="640"/>
                      </a:lnTo>
                      <a:lnTo>
                        <a:pt x="696" y="642"/>
                      </a:lnTo>
                      <a:lnTo>
                        <a:pt x="696" y="642"/>
                      </a:lnTo>
                      <a:lnTo>
                        <a:pt x="696" y="644"/>
                      </a:lnTo>
                      <a:lnTo>
                        <a:pt x="696" y="645"/>
                      </a:lnTo>
                      <a:lnTo>
                        <a:pt x="696" y="650"/>
                      </a:lnTo>
                      <a:lnTo>
                        <a:pt x="698" y="652"/>
                      </a:lnTo>
                      <a:lnTo>
                        <a:pt x="698" y="654"/>
                      </a:lnTo>
                      <a:lnTo>
                        <a:pt x="696" y="655"/>
                      </a:lnTo>
                      <a:lnTo>
                        <a:pt x="696" y="657"/>
                      </a:lnTo>
                      <a:lnTo>
                        <a:pt x="696" y="657"/>
                      </a:lnTo>
                      <a:lnTo>
                        <a:pt x="698" y="660"/>
                      </a:lnTo>
                      <a:lnTo>
                        <a:pt x="698" y="662"/>
                      </a:lnTo>
                      <a:lnTo>
                        <a:pt x="698" y="662"/>
                      </a:lnTo>
                      <a:lnTo>
                        <a:pt x="698" y="664"/>
                      </a:lnTo>
                      <a:lnTo>
                        <a:pt x="696" y="664"/>
                      </a:lnTo>
                      <a:lnTo>
                        <a:pt x="696" y="666"/>
                      </a:lnTo>
                      <a:lnTo>
                        <a:pt x="696" y="666"/>
                      </a:lnTo>
                      <a:lnTo>
                        <a:pt x="696" y="666"/>
                      </a:lnTo>
                      <a:lnTo>
                        <a:pt x="695" y="666"/>
                      </a:lnTo>
                      <a:lnTo>
                        <a:pt x="695" y="666"/>
                      </a:lnTo>
                      <a:lnTo>
                        <a:pt x="695" y="667"/>
                      </a:lnTo>
                      <a:lnTo>
                        <a:pt x="695" y="667"/>
                      </a:lnTo>
                      <a:lnTo>
                        <a:pt x="693" y="669"/>
                      </a:lnTo>
                      <a:lnTo>
                        <a:pt x="693" y="669"/>
                      </a:lnTo>
                      <a:lnTo>
                        <a:pt x="693" y="669"/>
                      </a:lnTo>
                      <a:lnTo>
                        <a:pt x="693" y="669"/>
                      </a:lnTo>
                      <a:lnTo>
                        <a:pt x="693" y="669"/>
                      </a:lnTo>
                      <a:lnTo>
                        <a:pt x="691" y="669"/>
                      </a:lnTo>
                      <a:lnTo>
                        <a:pt x="691" y="669"/>
                      </a:lnTo>
                      <a:lnTo>
                        <a:pt x="689" y="669"/>
                      </a:lnTo>
                      <a:lnTo>
                        <a:pt x="684" y="667"/>
                      </a:lnTo>
                      <a:lnTo>
                        <a:pt x="683" y="667"/>
                      </a:lnTo>
                      <a:lnTo>
                        <a:pt x="683" y="666"/>
                      </a:lnTo>
                      <a:lnTo>
                        <a:pt x="683" y="666"/>
                      </a:lnTo>
                      <a:lnTo>
                        <a:pt x="683" y="666"/>
                      </a:lnTo>
                      <a:lnTo>
                        <a:pt x="681" y="662"/>
                      </a:lnTo>
                      <a:lnTo>
                        <a:pt x="679" y="660"/>
                      </a:lnTo>
                      <a:lnTo>
                        <a:pt x="679" y="657"/>
                      </a:lnTo>
                      <a:lnTo>
                        <a:pt x="679" y="654"/>
                      </a:lnTo>
                      <a:lnTo>
                        <a:pt x="679" y="654"/>
                      </a:lnTo>
                      <a:lnTo>
                        <a:pt x="679" y="654"/>
                      </a:lnTo>
                      <a:lnTo>
                        <a:pt x="678" y="654"/>
                      </a:lnTo>
                      <a:lnTo>
                        <a:pt x="678" y="654"/>
                      </a:lnTo>
                      <a:lnTo>
                        <a:pt x="678" y="654"/>
                      </a:lnTo>
                      <a:lnTo>
                        <a:pt x="676" y="654"/>
                      </a:lnTo>
                      <a:lnTo>
                        <a:pt x="676" y="655"/>
                      </a:lnTo>
                      <a:lnTo>
                        <a:pt x="676" y="655"/>
                      </a:lnTo>
                      <a:lnTo>
                        <a:pt x="676" y="655"/>
                      </a:lnTo>
                      <a:lnTo>
                        <a:pt x="674" y="655"/>
                      </a:lnTo>
                      <a:lnTo>
                        <a:pt x="674" y="655"/>
                      </a:lnTo>
                      <a:lnTo>
                        <a:pt x="674" y="655"/>
                      </a:lnTo>
                      <a:lnTo>
                        <a:pt x="671" y="652"/>
                      </a:lnTo>
                      <a:lnTo>
                        <a:pt x="671" y="652"/>
                      </a:lnTo>
                      <a:lnTo>
                        <a:pt x="671" y="652"/>
                      </a:lnTo>
                      <a:lnTo>
                        <a:pt x="671" y="650"/>
                      </a:lnTo>
                      <a:lnTo>
                        <a:pt x="671" y="650"/>
                      </a:lnTo>
                      <a:lnTo>
                        <a:pt x="671" y="649"/>
                      </a:lnTo>
                      <a:lnTo>
                        <a:pt x="671" y="649"/>
                      </a:lnTo>
                      <a:lnTo>
                        <a:pt x="671" y="649"/>
                      </a:lnTo>
                      <a:lnTo>
                        <a:pt x="669" y="647"/>
                      </a:lnTo>
                      <a:lnTo>
                        <a:pt x="669" y="647"/>
                      </a:lnTo>
                      <a:lnTo>
                        <a:pt x="669" y="645"/>
                      </a:lnTo>
                      <a:lnTo>
                        <a:pt x="669" y="644"/>
                      </a:lnTo>
                      <a:lnTo>
                        <a:pt x="669" y="642"/>
                      </a:lnTo>
                      <a:lnTo>
                        <a:pt x="669" y="640"/>
                      </a:lnTo>
                      <a:lnTo>
                        <a:pt x="669" y="638"/>
                      </a:lnTo>
                      <a:lnTo>
                        <a:pt x="669" y="635"/>
                      </a:lnTo>
                      <a:lnTo>
                        <a:pt x="669" y="633"/>
                      </a:lnTo>
                      <a:lnTo>
                        <a:pt x="669" y="630"/>
                      </a:lnTo>
                      <a:lnTo>
                        <a:pt x="671" y="627"/>
                      </a:lnTo>
                      <a:lnTo>
                        <a:pt x="671" y="627"/>
                      </a:lnTo>
                      <a:lnTo>
                        <a:pt x="671" y="623"/>
                      </a:lnTo>
                      <a:lnTo>
                        <a:pt x="672" y="623"/>
                      </a:lnTo>
                      <a:lnTo>
                        <a:pt x="672" y="623"/>
                      </a:lnTo>
                      <a:lnTo>
                        <a:pt x="671" y="621"/>
                      </a:lnTo>
                      <a:lnTo>
                        <a:pt x="671" y="621"/>
                      </a:lnTo>
                      <a:lnTo>
                        <a:pt x="671" y="621"/>
                      </a:lnTo>
                      <a:lnTo>
                        <a:pt x="671" y="620"/>
                      </a:lnTo>
                      <a:lnTo>
                        <a:pt x="672" y="620"/>
                      </a:lnTo>
                      <a:lnTo>
                        <a:pt x="672" y="620"/>
                      </a:lnTo>
                      <a:lnTo>
                        <a:pt x="672" y="618"/>
                      </a:lnTo>
                      <a:lnTo>
                        <a:pt x="674" y="618"/>
                      </a:lnTo>
                      <a:lnTo>
                        <a:pt x="683" y="611"/>
                      </a:lnTo>
                      <a:lnTo>
                        <a:pt x="698" y="603"/>
                      </a:lnTo>
                      <a:lnTo>
                        <a:pt x="700" y="603"/>
                      </a:lnTo>
                      <a:lnTo>
                        <a:pt x="705" y="604"/>
                      </a:lnTo>
                      <a:lnTo>
                        <a:pt x="705" y="606"/>
                      </a:lnTo>
                      <a:lnTo>
                        <a:pt x="705" y="606"/>
                      </a:lnTo>
                      <a:lnTo>
                        <a:pt x="705" y="606"/>
                      </a:lnTo>
                      <a:lnTo>
                        <a:pt x="705" y="608"/>
                      </a:lnTo>
                      <a:lnTo>
                        <a:pt x="705" y="608"/>
                      </a:lnTo>
                      <a:lnTo>
                        <a:pt x="705" y="608"/>
                      </a:lnTo>
                      <a:lnTo>
                        <a:pt x="705" y="610"/>
                      </a:lnTo>
                      <a:lnTo>
                        <a:pt x="705" y="610"/>
                      </a:lnTo>
                      <a:lnTo>
                        <a:pt x="706" y="610"/>
                      </a:lnTo>
                      <a:lnTo>
                        <a:pt x="706" y="610"/>
                      </a:lnTo>
                      <a:lnTo>
                        <a:pt x="708" y="610"/>
                      </a:lnTo>
                      <a:lnTo>
                        <a:pt x="708" y="610"/>
                      </a:lnTo>
                      <a:lnTo>
                        <a:pt x="708" y="611"/>
                      </a:lnTo>
                      <a:lnTo>
                        <a:pt x="710" y="611"/>
                      </a:lnTo>
                      <a:lnTo>
                        <a:pt x="710" y="611"/>
                      </a:lnTo>
                      <a:lnTo>
                        <a:pt x="710" y="611"/>
                      </a:lnTo>
                      <a:lnTo>
                        <a:pt x="710" y="613"/>
                      </a:lnTo>
                      <a:lnTo>
                        <a:pt x="710" y="613"/>
                      </a:lnTo>
                      <a:lnTo>
                        <a:pt x="710" y="613"/>
                      </a:lnTo>
                      <a:lnTo>
                        <a:pt x="712" y="613"/>
                      </a:lnTo>
                      <a:lnTo>
                        <a:pt x="715" y="615"/>
                      </a:lnTo>
                      <a:lnTo>
                        <a:pt x="717" y="616"/>
                      </a:lnTo>
                      <a:lnTo>
                        <a:pt x="717" y="616"/>
                      </a:lnTo>
                      <a:lnTo>
                        <a:pt x="718" y="616"/>
                      </a:lnTo>
                      <a:lnTo>
                        <a:pt x="723" y="618"/>
                      </a:lnTo>
                      <a:lnTo>
                        <a:pt x="723" y="618"/>
                      </a:lnTo>
                      <a:lnTo>
                        <a:pt x="723" y="618"/>
                      </a:lnTo>
                      <a:lnTo>
                        <a:pt x="723" y="620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4763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0" name="Freeform 12">
                  <a:extLst>
                    <a:ext uri="{FF2B5EF4-FFF2-40B4-BE49-F238E27FC236}">
                      <a16:creationId xmlns:a16="http://schemas.microsoft.com/office/drawing/2014/main" id="{E1A51ADB-56CE-4E8C-9364-E7317FF8D7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912351" y="4425950"/>
                  <a:ext cx="85725" cy="104775"/>
                </a:xfrm>
                <a:custGeom>
                  <a:avLst/>
                  <a:gdLst>
                    <a:gd name="T0" fmla="*/ 48 w 54"/>
                    <a:gd name="T1" fmla="*/ 13 h 66"/>
                    <a:gd name="T2" fmla="*/ 43 w 54"/>
                    <a:gd name="T3" fmla="*/ 10 h 66"/>
                    <a:gd name="T4" fmla="*/ 41 w 54"/>
                    <a:gd name="T5" fmla="*/ 10 h 66"/>
                    <a:gd name="T6" fmla="*/ 41 w 54"/>
                    <a:gd name="T7" fmla="*/ 8 h 66"/>
                    <a:gd name="T8" fmla="*/ 39 w 54"/>
                    <a:gd name="T9" fmla="*/ 7 h 66"/>
                    <a:gd name="T10" fmla="*/ 36 w 54"/>
                    <a:gd name="T11" fmla="*/ 7 h 66"/>
                    <a:gd name="T12" fmla="*/ 36 w 54"/>
                    <a:gd name="T13" fmla="*/ 5 h 66"/>
                    <a:gd name="T14" fmla="*/ 36 w 54"/>
                    <a:gd name="T15" fmla="*/ 3 h 66"/>
                    <a:gd name="T16" fmla="*/ 31 w 54"/>
                    <a:gd name="T17" fmla="*/ 0 h 66"/>
                    <a:gd name="T18" fmla="*/ 5 w 54"/>
                    <a:gd name="T19" fmla="*/ 15 h 66"/>
                    <a:gd name="T20" fmla="*/ 3 w 54"/>
                    <a:gd name="T21" fmla="*/ 17 h 66"/>
                    <a:gd name="T22" fmla="*/ 2 w 54"/>
                    <a:gd name="T23" fmla="*/ 18 h 66"/>
                    <a:gd name="T24" fmla="*/ 3 w 54"/>
                    <a:gd name="T25" fmla="*/ 20 h 66"/>
                    <a:gd name="T26" fmla="*/ 2 w 54"/>
                    <a:gd name="T27" fmla="*/ 24 h 66"/>
                    <a:gd name="T28" fmla="*/ 0 w 54"/>
                    <a:gd name="T29" fmla="*/ 32 h 66"/>
                    <a:gd name="T30" fmla="*/ 0 w 54"/>
                    <a:gd name="T31" fmla="*/ 39 h 66"/>
                    <a:gd name="T32" fmla="*/ 0 w 54"/>
                    <a:gd name="T33" fmla="*/ 44 h 66"/>
                    <a:gd name="T34" fmla="*/ 2 w 54"/>
                    <a:gd name="T35" fmla="*/ 46 h 66"/>
                    <a:gd name="T36" fmla="*/ 2 w 54"/>
                    <a:gd name="T37" fmla="*/ 47 h 66"/>
                    <a:gd name="T38" fmla="*/ 2 w 54"/>
                    <a:gd name="T39" fmla="*/ 49 h 66"/>
                    <a:gd name="T40" fmla="*/ 5 w 54"/>
                    <a:gd name="T41" fmla="*/ 52 h 66"/>
                    <a:gd name="T42" fmla="*/ 7 w 54"/>
                    <a:gd name="T43" fmla="*/ 52 h 66"/>
                    <a:gd name="T44" fmla="*/ 9 w 54"/>
                    <a:gd name="T45" fmla="*/ 51 h 66"/>
                    <a:gd name="T46" fmla="*/ 10 w 54"/>
                    <a:gd name="T47" fmla="*/ 51 h 66"/>
                    <a:gd name="T48" fmla="*/ 10 w 54"/>
                    <a:gd name="T49" fmla="*/ 57 h 66"/>
                    <a:gd name="T50" fmla="*/ 14 w 54"/>
                    <a:gd name="T51" fmla="*/ 63 h 66"/>
                    <a:gd name="T52" fmla="*/ 15 w 54"/>
                    <a:gd name="T53" fmla="*/ 64 h 66"/>
                    <a:gd name="T54" fmla="*/ 22 w 54"/>
                    <a:gd name="T55" fmla="*/ 66 h 66"/>
                    <a:gd name="T56" fmla="*/ 24 w 54"/>
                    <a:gd name="T57" fmla="*/ 66 h 66"/>
                    <a:gd name="T58" fmla="*/ 26 w 54"/>
                    <a:gd name="T59" fmla="*/ 64 h 66"/>
                    <a:gd name="T60" fmla="*/ 26 w 54"/>
                    <a:gd name="T61" fmla="*/ 63 h 66"/>
                    <a:gd name="T62" fmla="*/ 27 w 54"/>
                    <a:gd name="T63" fmla="*/ 63 h 66"/>
                    <a:gd name="T64" fmla="*/ 29 w 54"/>
                    <a:gd name="T65" fmla="*/ 59 h 66"/>
                    <a:gd name="T66" fmla="*/ 27 w 54"/>
                    <a:gd name="T67" fmla="*/ 54 h 66"/>
                    <a:gd name="T68" fmla="*/ 29 w 54"/>
                    <a:gd name="T69" fmla="*/ 51 h 66"/>
                    <a:gd name="T70" fmla="*/ 27 w 54"/>
                    <a:gd name="T71" fmla="*/ 42 h 66"/>
                    <a:gd name="T72" fmla="*/ 27 w 54"/>
                    <a:gd name="T73" fmla="*/ 39 h 66"/>
                    <a:gd name="T74" fmla="*/ 31 w 54"/>
                    <a:gd name="T75" fmla="*/ 37 h 66"/>
                    <a:gd name="T76" fmla="*/ 32 w 54"/>
                    <a:gd name="T77" fmla="*/ 32 h 66"/>
                    <a:gd name="T78" fmla="*/ 32 w 54"/>
                    <a:gd name="T79" fmla="*/ 30 h 66"/>
                    <a:gd name="T80" fmla="*/ 31 w 54"/>
                    <a:gd name="T81" fmla="*/ 29 h 66"/>
                    <a:gd name="T82" fmla="*/ 32 w 54"/>
                    <a:gd name="T83" fmla="*/ 27 h 66"/>
                    <a:gd name="T84" fmla="*/ 32 w 54"/>
                    <a:gd name="T85" fmla="*/ 25 h 66"/>
                    <a:gd name="T86" fmla="*/ 32 w 54"/>
                    <a:gd name="T87" fmla="*/ 24 h 66"/>
                    <a:gd name="T88" fmla="*/ 36 w 54"/>
                    <a:gd name="T89" fmla="*/ 20 h 66"/>
                    <a:gd name="T90" fmla="*/ 37 w 54"/>
                    <a:gd name="T91" fmla="*/ 20 h 66"/>
                    <a:gd name="T92" fmla="*/ 39 w 54"/>
                    <a:gd name="T93" fmla="*/ 20 h 66"/>
                    <a:gd name="T94" fmla="*/ 41 w 54"/>
                    <a:gd name="T95" fmla="*/ 20 h 66"/>
                    <a:gd name="T96" fmla="*/ 43 w 54"/>
                    <a:gd name="T97" fmla="*/ 18 h 66"/>
                    <a:gd name="T98" fmla="*/ 51 w 54"/>
                    <a:gd name="T99" fmla="*/ 18 h 66"/>
                    <a:gd name="T100" fmla="*/ 53 w 54"/>
                    <a:gd name="T101" fmla="*/ 17 h 66"/>
                    <a:gd name="T102" fmla="*/ 54 w 54"/>
                    <a:gd name="T103" fmla="*/ 15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54" h="66">
                      <a:moveTo>
                        <a:pt x="54" y="15"/>
                      </a:moveTo>
                      <a:lnTo>
                        <a:pt x="49" y="13"/>
                      </a:lnTo>
                      <a:lnTo>
                        <a:pt x="48" y="13"/>
                      </a:lnTo>
                      <a:lnTo>
                        <a:pt x="48" y="13"/>
                      </a:lnTo>
                      <a:lnTo>
                        <a:pt x="46" y="12"/>
                      </a:lnTo>
                      <a:lnTo>
                        <a:pt x="43" y="10"/>
                      </a:lnTo>
                      <a:lnTo>
                        <a:pt x="41" y="10"/>
                      </a:lnTo>
                      <a:lnTo>
                        <a:pt x="41" y="10"/>
                      </a:lnTo>
                      <a:lnTo>
                        <a:pt x="41" y="10"/>
                      </a:lnTo>
                      <a:lnTo>
                        <a:pt x="41" y="8"/>
                      </a:lnTo>
                      <a:lnTo>
                        <a:pt x="41" y="8"/>
                      </a:lnTo>
                      <a:lnTo>
                        <a:pt x="41" y="8"/>
                      </a:lnTo>
                      <a:lnTo>
                        <a:pt x="39" y="8"/>
                      </a:lnTo>
                      <a:lnTo>
                        <a:pt x="39" y="7"/>
                      </a:lnTo>
                      <a:lnTo>
                        <a:pt x="39" y="7"/>
                      </a:lnTo>
                      <a:lnTo>
                        <a:pt x="37" y="7"/>
                      </a:lnTo>
                      <a:lnTo>
                        <a:pt x="37" y="7"/>
                      </a:lnTo>
                      <a:lnTo>
                        <a:pt x="36" y="7"/>
                      </a:lnTo>
                      <a:lnTo>
                        <a:pt x="36" y="7"/>
                      </a:lnTo>
                      <a:lnTo>
                        <a:pt x="36" y="5"/>
                      </a:lnTo>
                      <a:lnTo>
                        <a:pt x="36" y="5"/>
                      </a:lnTo>
                      <a:lnTo>
                        <a:pt x="36" y="5"/>
                      </a:lnTo>
                      <a:lnTo>
                        <a:pt x="36" y="3"/>
                      </a:lnTo>
                      <a:lnTo>
                        <a:pt x="36" y="3"/>
                      </a:lnTo>
                      <a:lnTo>
                        <a:pt x="36" y="3"/>
                      </a:lnTo>
                      <a:lnTo>
                        <a:pt x="36" y="1"/>
                      </a:lnTo>
                      <a:lnTo>
                        <a:pt x="31" y="0"/>
                      </a:lnTo>
                      <a:lnTo>
                        <a:pt x="29" y="0"/>
                      </a:lnTo>
                      <a:lnTo>
                        <a:pt x="14" y="8"/>
                      </a:lnTo>
                      <a:lnTo>
                        <a:pt x="5" y="15"/>
                      </a:lnTo>
                      <a:lnTo>
                        <a:pt x="3" y="15"/>
                      </a:lnTo>
                      <a:lnTo>
                        <a:pt x="3" y="17"/>
                      </a:lnTo>
                      <a:lnTo>
                        <a:pt x="3" y="17"/>
                      </a:lnTo>
                      <a:lnTo>
                        <a:pt x="2" y="17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3" y="20"/>
                      </a:lnTo>
                      <a:lnTo>
                        <a:pt x="3" y="20"/>
                      </a:lnTo>
                      <a:lnTo>
                        <a:pt x="2" y="20"/>
                      </a:lnTo>
                      <a:lnTo>
                        <a:pt x="2" y="24"/>
                      </a:lnTo>
                      <a:lnTo>
                        <a:pt x="2" y="24"/>
                      </a:lnTo>
                      <a:lnTo>
                        <a:pt x="0" y="27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5"/>
                      </a:lnTo>
                      <a:lnTo>
                        <a:pt x="0" y="37"/>
                      </a:lnTo>
                      <a:lnTo>
                        <a:pt x="0" y="39"/>
                      </a:lnTo>
                      <a:lnTo>
                        <a:pt x="0" y="41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0" y="44"/>
                      </a:lnTo>
                      <a:lnTo>
                        <a:pt x="2" y="46"/>
                      </a:lnTo>
                      <a:lnTo>
                        <a:pt x="2" y="46"/>
                      </a:lnTo>
                      <a:lnTo>
                        <a:pt x="2" y="46"/>
                      </a:lnTo>
                      <a:lnTo>
                        <a:pt x="2" y="47"/>
                      </a:lnTo>
                      <a:lnTo>
                        <a:pt x="2" y="47"/>
                      </a:lnTo>
                      <a:lnTo>
                        <a:pt x="2" y="49"/>
                      </a:lnTo>
                      <a:lnTo>
                        <a:pt x="2" y="49"/>
                      </a:lnTo>
                      <a:lnTo>
                        <a:pt x="2" y="49"/>
                      </a:lnTo>
                      <a:lnTo>
                        <a:pt x="5" y="52"/>
                      </a:lnTo>
                      <a:lnTo>
                        <a:pt x="5" y="52"/>
                      </a:lnTo>
                      <a:lnTo>
                        <a:pt x="5" y="52"/>
                      </a:lnTo>
                      <a:lnTo>
                        <a:pt x="7" y="52"/>
                      </a:lnTo>
                      <a:lnTo>
                        <a:pt x="7" y="52"/>
                      </a:lnTo>
                      <a:lnTo>
                        <a:pt x="7" y="52"/>
                      </a:lnTo>
                      <a:lnTo>
                        <a:pt x="7" y="51"/>
                      </a:lnTo>
                      <a:lnTo>
                        <a:pt x="9" y="51"/>
                      </a:lnTo>
                      <a:lnTo>
                        <a:pt x="9" y="51"/>
                      </a:lnTo>
                      <a:lnTo>
                        <a:pt x="9" y="51"/>
                      </a:lnTo>
                      <a:lnTo>
                        <a:pt x="10" y="51"/>
                      </a:lnTo>
                      <a:lnTo>
                        <a:pt x="10" y="51"/>
                      </a:lnTo>
                      <a:lnTo>
                        <a:pt x="10" y="51"/>
                      </a:lnTo>
                      <a:lnTo>
                        <a:pt x="10" y="54"/>
                      </a:lnTo>
                      <a:lnTo>
                        <a:pt x="10" y="57"/>
                      </a:lnTo>
                      <a:lnTo>
                        <a:pt x="12" y="59"/>
                      </a:lnTo>
                      <a:lnTo>
                        <a:pt x="14" y="63"/>
                      </a:lnTo>
                      <a:lnTo>
                        <a:pt x="14" y="63"/>
                      </a:lnTo>
                      <a:lnTo>
                        <a:pt x="14" y="63"/>
                      </a:lnTo>
                      <a:lnTo>
                        <a:pt x="14" y="64"/>
                      </a:lnTo>
                      <a:lnTo>
                        <a:pt x="15" y="64"/>
                      </a:lnTo>
                      <a:lnTo>
                        <a:pt x="20" y="66"/>
                      </a:lnTo>
                      <a:lnTo>
                        <a:pt x="22" y="66"/>
                      </a:lnTo>
                      <a:lnTo>
                        <a:pt x="22" y="66"/>
                      </a:lnTo>
                      <a:lnTo>
                        <a:pt x="24" y="66"/>
                      </a:lnTo>
                      <a:lnTo>
                        <a:pt x="24" y="66"/>
                      </a:lnTo>
                      <a:lnTo>
                        <a:pt x="24" y="66"/>
                      </a:lnTo>
                      <a:lnTo>
                        <a:pt x="24" y="66"/>
                      </a:lnTo>
                      <a:lnTo>
                        <a:pt x="24" y="66"/>
                      </a:lnTo>
                      <a:lnTo>
                        <a:pt x="26" y="64"/>
                      </a:lnTo>
                      <a:lnTo>
                        <a:pt x="26" y="64"/>
                      </a:lnTo>
                      <a:lnTo>
                        <a:pt x="26" y="63"/>
                      </a:lnTo>
                      <a:lnTo>
                        <a:pt x="26" y="63"/>
                      </a:lnTo>
                      <a:lnTo>
                        <a:pt x="27" y="63"/>
                      </a:lnTo>
                      <a:lnTo>
                        <a:pt x="27" y="63"/>
                      </a:lnTo>
                      <a:lnTo>
                        <a:pt x="27" y="63"/>
                      </a:lnTo>
                      <a:lnTo>
                        <a:pt x="27" y="61"/>
                      </a:lnTo>
                      <a:lnTo>
                        <a:pt x="29" y="61"/>
                      </a:lnTo>
                      <a:lnTo>
                        <a:pt x="29" y="59"/>
                      </a:lnTo>
                      <a:lnTo>
                        <a:pt x="29" y="59"/>
                      </a:lnTo>
                      <a:lnTo>
                        <a:pt x="29" y="57"/>
                      </a:lnTo>
                      <a:lnTo>
                        <a:pt x="27" y="54"/>
                      </a:lnTo>
                      <a:lnTo>
                        <a:pt x="27" y="54"/>
                      </a:lnTo>
                      <a:lnTo>
                        <a:pt x="27" y="52"/>
                      </a:lnTo>
                      <a:lnTo>
                        <a:pt x="29" y="51"/>
                      </a:lnTo>
                      <a:lnTo>
                        <a:pt x="29" y="49"/>
                      </a:lnTo>
                      <a:lnTo>
                        <a:pt x="27" y="47"/>
                      </a:lnTo>
                      <a:lnTo>
                        <a:pt x="27" y="42"/>
                      </a:lnTo>
                      <a:lnTo>
                        <a:pt x="27" y="41"/>
                      </a:lnTo>
                      <a:lnTo>
                        <a:pt x="27" y="39"/>
                      </a:lnTo>
                      <a:lnTo>
                        <a:pt x="27" y="39"/>
                      </a:lnTo>
                      <a:lnTo>
                        <a:pt x="31" y="37"/>
                      </a:lnTo>
                      <a:lnTo>
                        <a:pt x="31" y="37"/>
                      </a:lnTo>
                      <a:lnTo>
                        <a:pt x="31" y="37"/>
                      </a:lnTo>
                      <a:lnTo>
                        <a:pt x="31" y="35"/>
                      </a:lnTo>
                      <a:lnTo>
                        <a:pt x="32" y="34"/>
                      </a:lnTo>
                      <a:lnTo>
                        <a:pt x="32" y="32"/>
                      </a:lnTo>
                      <a:lnTo>
                        <a:pt x="32" y="32"/>
                      </a:lnTo>
                      <a:lnTo>
                        <a:pt x="32" y="30"/>
                      </a:lnTo>
                      <a:lnTo>
                        <a:pt x="32" y="30"/>
                      </a:lnTo>
                      <a:lnTo>
                        <a:pt x="32" y="30"/>
                      </a:lnTo>
                      <a:lnTo>
                        <a:pt x="31" y="29"/>
                      </a:lnTo>
                      <a:lnTo>
                        <a:pt x="31" y="29"/>
                      </a:lnTo>
                      <a:lnTo>
                        <a:pt x="32" y="29"/>
                      </a:lnTo>
                      <a:lnTo>
                        <a:pt x="32" y="27"/>
                      </a:lnTo>
                      <a:lnTo>
                        <a:pt x="32" y="27"/>
                      </a:lnTo>
                      <a:lnTo>
                        <a:pt x="32" y="25"/>
                      </a:lnTo>
                      <a:lnTo>
                        <a:pt x="32" y="25"/>
                      </a:lnTo>
                      <a:lnTo>
                        <a:pt x="32" y="25"/>
                      </a:lnTo>
                      <a:lnTo>
                        <a:pt x="32" y="25"/>
                      </a:lnTo>
                      <a:lnTo>
                        <a:pt x="32" y="24"/>
                      </a:lnTo>
                      <a:lnTo>
                        <a:pt x="32" y="24"/>
                      </a:lnTo>
                      <a:lnTo>
                        <a:pt x="34" y="24"/>
                      </a:lnTo>
                      <a:lnTo>
                        <a:pt x="34" y="24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7" y="20"/>
                      </a:lnTo>
                      <a:lnTo>
                        <a:pt x="37" y="20"/>
                      </a:lnTo>
                      <a:lnTo>
                        <a:pt x="37" y="20"/>
                      </a:lnTo>
                      <a:lnTo>
                        <a:pt x="39" y="20"/>
                      </a:lnTo>
                      <a:lnTo>
                        <a:pt x="39" y="20"/>
                      </a:lnTo>
                      <a:lnTo>
                        <a:pt x="41" y="20"/>
                      </a:lnTo>
                      <a:lnTo>
                        <a:pt x="41" y="20"/>
                      </a:lnTo>
                      <a:lnTo>
                        <a:pt x="41" y="18"/>
                      </a:lnTo>
                      <a:lnTo>
                        <a:pt x="43" y="18"/>
                      </a:lnTo>
                      <a:lnTo>
                        <a:pt x="43" y="18"/>
                      </a:lnTo>
                      <a:lnTo>
                        <a:pt x="44" y="18"/>
                      </a:lnTo>
                      <a:lnTo>
                        <a:pt x="49" y="18"/>
                      </a:lnTo>
                      <a:lnTo>
                        <a:pt x="51" y="18"/>
                      </a:lnTo>
                      <a:lnTo>
                        <a:pt x="51" y="18"/>
                      </a:lnTo>
                      <a:lnTo>
                        <a:pt x="53" y="18"/>
                      </a:lnTo>
                      <a:lnTo>
                        <a:pt x="53" y="17"/>
                      </a:lnTo>
                      <a:lnTo>
                        <a:pt x="54" y="17"/>
                      </a:lnTo>
                      <a:lnTo>
                        <a:pt x="54" y="15"/>
                      </a:lnTo>
                      <a:lnTo>
                        <a:pt x="54" y="15"/>
                      </a:lnTo>
                      <a:lnTo>
                        <a:pt x="54" y="15"/>
                      </a:lnTo>
                      <a:close/>
                    </a:path>
                  </a:pathLst>
                </a:custGeom>
                <a:grpFill/>
                <a:ln w="4763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aphicFrame>
            <p:nvGraphicFramePr>
              <p:cNvPr id="19" name="Chart 18">
                <a:extLst>
                  <a:ext uri="{FF2B5EF4-FFF2-40B4-BE49-F238E27FC236}">
                    <a16:creationId xmlns:a16="http://schemas.microsoft.com/office/drawing/2014/main" id="{7F30495B-215F-43B7-A3BF-2490AC17BCBF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837494618"/>
                  </p:ext>
                </p:extLst>
              </p:nvPr>
            </p:nvGraphicFramePr>
            <p:xfrm>
              <a:off x="-5928149" y="3773561"/>
              <a:ext cx="1515843" cy="185382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B7AAECA5-72DE-4F4B-8972-359914BB2309}"/>
                  </a:ext>
                </a:extLst>
              </p:cNvPr>
              <p:cNvSpPr/>
              <p:nvPr/>
            </p:nvSpPr>
            <p:spPr>
              <a:xfrm>
                <a:off x="-5717066" y="4153637"/>
                <a:ext cx="1093679" cy="10936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fa-IR" dirty="0">
                    <a:solidFill>
                      <a:srgbClr val="231F20"/>
                    </a:solidFill>
                    <a:latin typeface="Adobe Arabic" panose="02040503050201020203" pitchFamily="18" charset="-78"/>
                    <a:cs typeface="B Titr" panose="00000700000000000000" pitchFamily="2" charset="-78"/>
                  </a:rPr>
                  <a:t>80%</a:t>
                </a:r>
                <a:endParaRPr lang="en-US" dirty="0">
                  <a:solidFill>
                    <a:srgbClr val="231F20"/>
                  </a:solidFill>
                  <a:latin typeface="Adobe Arabic" panose="02040503050201020203" pitchFamily="18" charset="-78"/>
                  <a:cs typeface="B Titr" panose="00000700000000000000" pitchFamily="2" charset="-78"/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3B1263E8-5E77-44C3-9EA7-B0F221EBEF54}"/>
                  </a:ext>
                </a:extLst>
              </p:cNvPr>
              <p:cNvSpPr/>
              <p:nvPr/>
            </p:nvSpPr>
            <p:spPr>
              <a:xfrm>
                <a:off x="-6031691" y="5378105"/>
                <a:ext cx="1722926" cy="4247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dirty="0">
                    <a:solidFill>
                      <a:srgbClr val="231F2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 </a:t>
                </a:r>
                <a:r>
                  <a:rPr lang="fa-IR" dirty="0">
                    <a:solidFill>
                      <a:srgbClr val="231F2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متن خود را وارد کنید</a:t>
                </a:r>
                <a:endParaRPr lang="en-US" dirty="0">
                  <a:solidFill>
                    <a:srgbClr val="231F2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A4700170-924E-416C-BC49-8DE86645B917}"/>
                  </a:ext>
                </a:extLst>
              </p:cNvPr>
              <p:cNvGrpSpPr/>
              <p:nvPr/>
            </p:nvGrpSpPr>
            <p:grpSpPr>
              <a:xfrm>
                <a:off x="-4026611" y="3773561"/>
                <a:ext cx="1722926" cy="2029276"/>
                <a:chOff x="7272889" y="3773561"/>
                <a:chExt cx="1722926" cy="2029276"/>
              </a:xfrm>
            </p:grpSpPr>
            <p:graphicFrame>
              <p:nvGraphicFramePr>
                <p:cNvPr id="22" name="Chart 21">
                  <a:extLst>
                    <a:ext uri="{FF2B5EF4-FFF2-40B4-BE49-F238E27FC236}">
                      <a16:creationId xmlns:a16="http://schemas.microsoft.com/office/drawing/2014/main" id="{D12CF8F9-67DB-4AF3-BE42-AEB63A4413D2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9372374"/>
                    </p:ext>
                  </p:extLst>
                </p:nvPr>
              </p:nvGraphicFramePr>
              <p:xfrm>
                <a:off x="7376431" y="3773561"/>
                <a:ext cx="1515843" cy="1853829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4"/>
                </a:graphicData>
              </a:graphic>
            </p:graphicFrame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id="{EDD19C1F-03F0-446D-9FE2-D7865E374244}"/>
                    </a:ext>
                  </a:extLst>
                </p:cNvPr>
                <p:cNvSpPr/>
                <p:nvPr/>
              </p:nvSpPr>
              <p:spPr>
                <a:xfrm>
                  <a:off x="7587514" y="4153637"/>
                  <a:ext cx="1093679" cy="109367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fa-IR" dirty="0">
                      <a:solidFill>
                        <a:srgbClr val="231F20"/>
                      </a:solidFill>
                      <a:latin typeface="Adobe Arabic" panose="02040503050201020203" pitchFamily="18" charset="-78"/>
                      <a:cs typeface="B Titr" panose="00000700000000000000" pitchFamily="2" charset="-78"/>
                    </a:rPr>
                    <a:t>65%</a:t>
                  </a:r>
                  <a:endParaRPr lang="en-US" dirty="0">
                    <a:solidFill>
                      <a:srgbClr val="231F20"/>
                    </a:solidFill>
                    <a:latin typeface="Adobe Arabic" panose="02040503050201020203" pitchFamily="18" charset="-78"/>
                    <a:cs typeface="B Titr" panose="00000700000000000000" pitchFamily="2" charset="-78"/>
                  </a:endParaRPr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43005F44-DBD3-4316-BF41-BC9B7990B9CC}"/>
                    </a:ext>
                  </a:extLst>
                </p:cNvPr>
                <p:cNvSpPr/>
                <p:nvPr/>
              </p:nvSpPr>
              <p:spPr>
                <a:xfrm>
                  <a:off x="7272889" y="5378105"/>
                  <a:ext cx="1722926" cy="4247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fa-IR" dirty="0">
                      <a:solidFill>
                        <a:srgbClr val="231F20"/>
                      </a:solidFill>
                      <a:latin typeface="Adobe Arabic" panose="02040503050201020203" pitchFamily="18" charset="-78"/>
                      <a:cs typeface="Adobe Arabic" panose="02040503050201020203" pitchFamily="18" charset="-78"/>
                    </a:rPr>
                    <a:t>متن خود را وارد کنید</a:t>
                  </a:r>
                  <a:endParaRPr lang="en-US" dirty="0">
                    <a:solidFill>
                      <a:srgbClr val="231F2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endParaRPr>
                </a:p>
              </p:txBody>
            </p:sp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2EE2A018-0C29-4607-A770-E5915BAF9241}"/>
                  </a:ext>
                </a:extLst>
              </p:cNvPr>
              <p:cNvGrpSpPr/>
              <p:nvPr/>
            </p:nvGrpSpPr>
            <p:grpSpPr>
              <a:xfrm>
                <a:off x="-2021532" y="3773561"/>
                <a:ext cx="1722926" cy="2029276"/>
                <a:chOff x="9277968" y="3773561"/>
                <a:chExt cx="1722926" cy="2029276"/>
              </a:xfrm>
            </p:grpSpPr>
            <p:graphicFrame>
              <p:nvGraphicFramePr>
                <p:cNvPr id="25" name="Chart 24">
                  <a:extLst>
                    <a:ext uri="{FF2B5EF4-FFF2-40B4-BE49-F238E27FC236}">
                      <a16:creationId xmlns:a16="http://schemas.microsoft.com/office/drawing/2014/main" id="{AB184A45-0F9F-475C-A080-E0E135801BAA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1650978762"/>
                    </p:ext>
                  </p:extLst>
                </p:nvPr>
              </p:nvGraphicFramePr>
              <p:xfrm>
                <a:off x="9381510" y="3773561"/>
                <a:ext cx="1515843" cy="1853829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5"/>
                </a:graphicData>
              </a:graphic>
            </p:graphicFrame>
            <p:sp>
              <p:nvSpPr>
                <p:cNvPr id="26" name="Oval 25">
                  <a:extLst>
                    <a:ext uri="{FF2B5EF4-FFF2-40B4-BE49-F238E27FC236}">
                      <a16:creationId xmlns:a16="http://schemas.microsoft.com/office/drawing/2014/main" id="{722833CC-64BC-4047-A3C0-2F5DEE9B3063}"/>
                    </a:ext>
                  </a:extLst>
                </p:cNvPr>
                <p:cNvSpPr/>
                <p:nvPr/>
              </p:nvSpPr>
              <p:spPr>
                <a:xfrm>
                  <a:off x="9592593" y="4153637"/>
                  <a:ext cx="1093679" cy="109367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fa-IR" dirty="0">
                      <a:solidFill>
                        <a:srgbClr val="231F20"/>
                      </a:solidFill>
                      <a:latin typeface="Adobe Arabic" panose="02040503050201020203" pitchFamily="18" charset="-78"/>
                      <a:cs typeface="B Titr" panose="00000700000000000000" pitchFamily="2" charset="-78"/>
                    </a:rPr>
                    <a:t>50%</a:t>
                  </a:r>
                  <a:endParaRPr lang="en-US" dirty="0">
                    <a:solidFill>
                      <a:srgbClr val="231F20"/>
                    </a:solidFill>
                    <a:latin typeface="Adobe Arabic" panose="02040503050201020203" pitchFamily="18" charset="-78"/>
                    <a:cs typeface="B Titr" panose="00000700000000000000" pitchFamily="2" charset="-78"/>
                  </a:endParaRPr>
                </a:p>
              </p:txBody>
            </p:sp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844483CE-7A4A-4638-A16C-7A6C44143D89}"/>
                    </a:ext>
                  </a:extLst>
                </p:cNvPr>
                <p:cNvSpPr/>
                <p:nvPr/>
              </p:nvSpPr>
              <p:spPr>
                <a:xfrm>
                  <a:off x="9277968" y="5378105"/>
                  <a:ext cx="1722926" cy="4247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fa-IR" dirty="0">
                      <a:solidFill>
                        <a:srgbClr val="231F20"/>
                      </a:solidFill>
                      <a:latin typeface="Adobe Arabic" panose="02040503050201020203" pitchFamily="18" charset="-78"/>
                      <a:cs typeface="Adobe Arabic" panose="02040503050201020203" pitchFamily="18" charset="-78"/>
                    </a:rPr>
                    <a:t>متن خود را وارد کنید</a:t>
                  </a:r>
                  <a:endParaRPr lang="en-US" dirty="0">
                    <a:solidFill>
                      <a:srgbClr val="231F20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endParaRPr>
                </a:p>
              </p:txBody>
            </p:sp>
          </p:grpSp>
        </p:grpSp>
      </p:grp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7DFACAA-087F-4078-AD98-6DFC9888C639}"/>
              </a:ext>
            </a:extLst>
          </p:cNvPr>
          <p:cNvSpPr txBox="1">
            <a:spLocks/>
          </p:cNvSpPr>
          <p:nvPr/>
        </p:nvSpPr>
        <p:spPr>
          <a:xfrm>
            <a:off x="8401104" y="1892129"/>
            <a:ext cx="3345806" cy="622313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sz="3200" b="1" dirty="0">
                <a:solidFill>
                  <a:schemeClr val="bg1"/>
                </a:solidFill>
                <a:latin typeface="Arial Black" panose="020B0A04020102020204" pitchFamily="34" charset="0"/>
                <a:cs typeface="B Titr" panose="00000700000000000000" pitchFamily="2" charset="-78"/>
              </a:rPr>
              <a:t>تیتر خود را وارد کنید</a:t>
            </a:r>
            <a:endParaRPr lang="id-ID" sz="3200" b="1" dirty="0">
              <a:solidFill>
                <a:schemeClr val="bg1"/>
              </a:solidFill>
              <a:latin typeface="Arial Black" panose="020B0A04020102020204" pitchFamily="34" charset="0"/>
              <a:cs typeface="B Titr" panose="00000700000000000000" pitchFamily="2" charset="-78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E4EC175-2188-405E-BCC4-2B55C5B7E6B3}"/>
              </a:ext>
            </a:extLst>
          </p:cNvPr>
          <p:cNvSpPr/>
          <p:nvPr/>
        </p:nvSpPr>
        <p:spPr>
          <a:xfrm>
            <a:off x="8639696" y="2836519"/>
            <a:ext cx="30810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لورم ایپسوم متن ساختگی با تولید سادگی نامفهوم از صنعت چاپ، و با استفاده از طراحان گرافیک است، چاپگرها و متون بلکه روزنامه و مجله در ستون و سطرآنچنان که لازم است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EA5298F-EA35-4250-BCC1-246F0A7F63C3}"/>
              </a:ext>
            </a:extLst>
          </p:cNvPr>
          <p:cNvSpPr/>
          <p:nvPr/>
        </p:nvSpPr>
        <p:spPr>
          <a:xfrm>
            <a:off x="8748599" y="4743020"/>
            <a:ext cx="1230099" cy="233373"/>
          </a:xfrm>
          <a:prstGeom prst="roundRect">
            <a:avLst>
              <a:gd name="adj" fmla="val 96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711200" dist="317500" dir="5400000" sx="80000" sy="8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اطلاعات بیشتر</a:t>
            </a:r>
            <a:endParaRPr lang="id-ID" sz="1400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2047550"/>
      </p:ext>
    </p:extLst>
  </p:cSld>
  <p:clrMapOvr>
    <a:masterClrMapping/>
  </p:clrMapOvr>
  <p:transition spd="slow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9FA292E-3164-4301-9AF9-B915240F53A7}"/>
              </a:ext>
            </a:extLst>
          </p:cNvPr>
          <p:cNvGrpSpPr/>
          <p:nvPr/>
        </p:nvGrpSpPr>
        <p:grpSpPr>
          <a:xfrm>
            <a:off x="1404690" y="843232"/>
            <a:ext cx="9382620" cy="4852169"/>
            <a:chOff x="1404690" y="724829"/>
            <a:chExt cx="9382620" cy="4852169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179451B3-7569-49F6-8956-C635256D040A}"/>
                </a:ext>
              </a:extLst>
            </p:cNvPr>
            <p:cNvGrpSpPr/>
            <p:nvPr/>
          </p:nvGrpSpPr>
          <p:grpSpPr>
            <a:xfrm>
              <a:off x="4449921" y="2475380"/>
              <a:ext cx="3292158" cy="3101618"/>
              <a:chOff x="4449921" y="1878191"/>
              <a:chExt cx="3292158" cy="3101618"/>
            </a:xfrm>
          </p:grpSpPr>
          <p:sp>
            <p:nvSpPr>
              <p:cNvPr id="4" name="Freeform: Shape 3">
                <a:extLst>
                  <a:ext uri="{FF2B5EF4-FFF2-40B4-BE49-F238E27FC236}">
                    <a16:creationId xmlns:a16="http://schemas.microsoft.com/office/drawing/2014/main" id="{CBF099C4-03A4-4174-ADAA-6FF7FA7644C1}"/>
                  </a:ext>
                </a:extLst>
              </p:cNvPr>
              <p:cNvSpPr/>
              <p:nvPr/>
            </p:nvSpPr>
            <p:spPr>
              <a:xfrm>
                <a:off x="5063680" y="2396670"/>
                <a:ext cx="997551" cy="997603"/>
              </a:xfrm>
              <a:custGeom>
                <a:avLst/>
                <a:gdLst>
                  <a:gd name="connsiteX0" fmla="*/ 1984711 w 1984711"/>
                  <a:gd name="connsiteY0" fmla="*/ 0 h 1984816"/>
                  <a:gd name="connsiteX1" fmla="*/ 1984711 w 1984711"/>
                  <a:gd name="connsiteY1" fmla="*/ 1984816 h 1984816"/>
                  <a:gd name="connsiteX2" fmla="*/ 0 w 1984711"/>
                  <a:gd name="connsiteY2" fmla="*/ 1984348 h 1984816"/>
                  <a:gd name="connsiteX3" fmla="*/ 7109 w 1984711"/>
                  <a:gd name="connsiteY3" fmla="*/ 1843550 h 1984816"/>
                  <a:gd name="connsiteX4" fmla="*/ 1843530 w 1984711"/>
                  <a:gd name="connsiteY4" fmla="*/ 7129 h 1984816"/>
                  <a:gd name="connsiteX5" fmla="*/ 1984711 w 1984711"/>
                  <a:gd name="connsiteY5" fmla="*/ 0 h 1984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711" h="1984816">
                    <a:moveTo>
                      <a:pt x="1984711" y="0"/>
                    </a:moveTo>
                    <a:lnTo>
                      <a:pt x="1984711" y="1984816"/>
                    </a:lnTo>
                    <a:lnTo>
                      <a:pt x="0" y="1984348"/>
                    </a:lnTo>
                    <a:lnTo>
                      <a:pt x="7109" y="1843550"/>
                    </a:lnTo>
                    <a:cubicBezTo>
                      <a:pt x="105445" y="875257"/>
                      <a:pt x="875237" y="105465"/>
                      <a:pt x="1843530" y="7129"/>
                    </a:cubicBezTo>
                    <a:lnTo>
                      <a:pt x="1984711" y="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id-ID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540C82B4-2B82-4156-9F39-CD2F60CA9386}"/>
                  </a:ext>
                </a:extLst>
              </p:cNvPr>
              <p:cNvSpPr/>
              <p:nvPr/>
            </p:nvSpPr>
            <p:spPr>
              <a:xfrm>
                <a:off x="5064014" y="3463726"/>
                <a:ext cx="997218" cy="997603"/>
              </a:xfrm>
              <a:custGeom>
                <a:avLst/>
                <a:gdLst>
                  <a:gd name="connsiteX0" fmla="*/ 1984049 w 1984049"/>
                  <a:gd name="connsiteY0" fmla="*/ 0 h 1984816"/>
                  <a:gd name="connsiteX1" fmla="*/ 1984049 w 1984049"/>
                  <a:gd name="connsiteY1" fmla="*/ 1984816 h 1984816"/>
                  <a:gd name="connsiteX2" fmla="*/ 1842866 w 1984049"/>
                  <a:gd name="connsiteY2" fmla="*/ 1977687 h 1984816"/>
                  <a:gd name="connsiteX3" fmla="*/ 6445 w 1984049"/>
                  <a:gd name="connsiteY3" fmla="*/ 141266 h 1984816"/>
                  <a:gd name="connsiteX4" fmla="*/ 0 w 1984049"/>
                  <a:gd name="connsiteY4" fmla="*/ 13620 h 1984816"/>
                  <a:gd name="connsiteX5" fmla="*/ 1984049 w 1984049"/>
                  <a:gd name="connsiteY5" fmla="*/ 0 h 1984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049" h="1984816">
                    <a:moveTo>
                      <a:pt x="1984049" y="0"/>
                    </a:moveTo>
                    <a:lnTo>
                      <a:pt x="1984049" y="1984816"/>
                    </a:lnTo>
                    <a:lnTo>
                      <a:pt x="1842866" y="1977687"/>
                    </a:lnTo>
                    <a:cubicBezTo>
                      <a:pt x="874573" y="1879352"/>
                      <a:pt x="104781" y="1109559"/>
                      <a:pt x="6445" y="141266"/>
                    </a:cubicBezTo>
                    <a:lnTo>
                      <a:pt x="0" y="13620"/>
                    </a:lnTo>
                    <a:lnTo>
                      <a:pt x="1984049" y="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id-ID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387B5F9-E50E-4769-B939-D0506A996540}"/>
                  </a:ext>
                </a:extLst>
              </p:cNvPr>
              <p:cNvSpPr/>
              <p:nvPr/>
            </p:nvSpPr>
            <p:spPr>
              <a:xfrm>
                <a:off x="6130773" y="3463726"/>
                <a:ext cx="997435" cy="997603"/>
              </a:xfrm>
              <a:custGeom>
                <a:avLst/>
                <a:gdLst>
                  <a:gd name="connsiteX0" fmla="*/ 0 w 1984481"/>
                  <a:gd name="connsiteY0" fmla="*/ 0 h 1984816"/>
                  <a:gd name="connsiteX1" fmla="*/ 1984481 w 1984481"/>
                  <a:gd name="connsiteY1" fmla="*/ 4884 h 1984816"/>
                  <a:gd name="connsiteX2" fmla="*/ 1977594 w 1984481"/>
                  <a:gd name="connsiteY2" fmla="*/ 141266 h 1984816"/>
                  <a:gd name="connsiteX3" fmla="*/ 141173 w 1984481"/>
                  <a:gd name="connsiteY3" fmla="*/ 1977687 h 1984816"/>
                  <a:gd name="connsiteX4" fmla="*/ 0 w 1984481"/>
                  <a:gd name="connsiteY4" fmla="*/ 1984816 h 1984816"/>
                  <a:gd name="connsiteX5" fmla="*/ 0 w 1984481"/>
                  <a:gd name="connsiteY5" fmla="*/ 0 h 1984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481" h="1984816">
                    <a:moveTo>
                      <a:pt x="0" y="0"/>
                    </a:moveTo>
                    <a:lnTo>
                      <a:pt x="1984481" y="4884"/>
                    </a:lnTo>
                    <a:lnTo>
                      <a:pt x="1977594" y="141266"/>
                    </a:lnTo>
                    <a:cubicBezTo>
                      <a:pt x="1879258" y="1109559"/>
                      <a:pt x="1109466" y="1879352"/>
                      <a:pt x="141173" y="1977687"/>
                    </a:cubicBezTo>
                    <a:lnTo>
                      <a:pt x="0" y="19848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id-ID" sz="240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9DDC740B-BDF8-4D36-8ED1-7EBA0216FCB2}"/>
                  </a:ext>
                </a:extLst>
              </p:cNvPr>
              <p:cNvGrpSpPr/>
              <p:nvPr/>
            </p:nvGrpSpPr>
            <p:grpSpPr>
              <a:xfrm>
                <a:off x="6130773" y="1878191"/>
                <a:ext cx="1566740" cy="1513633"/>
                <a:chOff x="9807703" y="2400935"/>
                <a:chExt cx="3117162" cy="3011500"/>
              </a:xfrm>
              <a:solidFill>
                <a:schemeClr val="accent2"/>
              </a:solidFill>
            </p:grpSpPr>
            <p:sp>
              <p:nvSpPr>
                <p:cNvPr id="18" name="Arrow: Up 17">
                  <a:extLst>
                    <a:ext uri="{FF2B5EF4-FFF2-40B4-BE49-F238E27FC236}">
                      <a16:creationId xmlns:a16="http://schemas.microsoft.com/office/drawing/2014/main" id="{7AE11635-F1F2-4B05-9C6E-5FECAFAEC9B3}"/>
                    </a:ext>
                  </a:extLst>
                </p:cNvPr>
                <p:cNvSpPr/>
                <p:nvPr/>
              </p:nvSpPr>
              <p:spPr>
                <a:xfrm rot="2700000">
                  <a:off x="11185273" y="2489599"/>
                  <a:ext cx="1828256" cy="1650928"/>
                </a:xfrm>
                <a:prstGeom prst="upArrow">
                  <a:avLst>
                    <a:gd name="adj1" fmla="val 42481"/>
                    <a:gd name="adj2" fmla="val 56748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BB1A3A22-F456-40A7-B4F9-B620405ED83C}"/>
                    </a:ext>
                  </a:extLst>
                </p:cNvPr>
                <p:cNvSpPr/>
                <p:nvPr/>
              </p:nvSpPr>
              <p:spPr>
                <a:xfrm>
                  <a:off x="9807703" y="2720005"/>
                  <a:ext cx="2697297" cy="2692430"/>
                </a:xfrm>
                <a:custGeom>
                  <a:avLst/>
                  <a:gdLst>
                    <a:gd name="connsiteX0" fmla="*/ 0 w 2697297"/>
                    <a:gd name="connsiteY0" fmla="*/ 0 h 2692430"/>
                    <a:gd name="connsiteX1" fmla="*/ 2697297 w 2697297"/>
                    <a:gd name="connsiteY1" fmla="*/ 2690679 h 2692430"/>
                    <a:gd name="connsiteX2" fmla="*/ 1984481 w 2697297"/>
                    <a:gd name="connsiteY2" fmla="*/ 2692430 h 2692430"/>
                    <a:gd name="connsiteX3" fmla="*/ 1977594 w 2697297"/>
                    <a:gd name="connsiteY3" fmla="*/ 2556038 h 2692430"/>
                    <a:gd name="connsiteX4" fmla="*/ 141173 w 2697297"/>
                    <a:gd name="connsiteY4" fmla="*/ 719617 h 2692430"/>
                    <a:gd name="connsiteX5" fmla="*/ 0 w 2697297"/>
                    <a:gd name="connsiteY5" fmla="*/ 712489 h 2692430"/>
                    <a:gd name="connsiteX6" fmla="*/ 0 w 2697297"/>
                    <a:gd name="connsiteY6" fmla="*/ 0 h 2692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97297" h="2692430">
                      <a:moveTo>
                        <a:pt x="0" y="0"/>
                      </a:moveTo>
                      <a:cubicBezTo>
                        <a:pt x="1487093" y="0"/>
                        <a:pt x="2693644" y="1203591"/>
                        <a:pt x="2697297" y="2690679"/>
                      </a:cubicBezTo>
                      <a:lnTo>
                        <a:pt x="1984481" y="2692430"/>
                      </a:lnTo>
                      <a:lnTo>
                        <a:pt x="1977594" y="2556038"/>
                      </a:lnTo>
                      <a:cubicBezTo>
                        <a:pt x="1879258" y="1587745"/>
                        <a:pt x="1109466" y="817953"/>
                        <a:pt x="141173" y="719617"/>
                      </a:cubicBezTo>
                      <a:lnTo>
                        <a:pt x="0" y="7124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id-ID" sz="2400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8DAAF905-C805-4E39-A04B-6802784543C9}"/>
                  </a:ext>
                </a:extLst>
              </p:cNvPr>
              <p:cNvGrpSpPr/>
              <p:nvPr/>
            </p:nvGrpSpPr>
            <p:grpSpPr>
              <a:xfrm>
                <a:off x="4449921" y="1922755"/>
                <a:ext cx="1611310" cy="1471284"/>
                <a:chOff x="6463506" y="2489598"/>
                <a:chExt cx="3205837" cy="2927243"/>
              </a:xfrm>
              <a:solidFill>
                <a:schemeClr val="accent1"/>
              </a:solidFill>
            </p:grpSpPr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F639A8D2-FC13-4903-9B78-806F4FE3158D}"/>
                    </a:ext>
                  </a:extLst>
                </p:cNvPr>
                <p:cNvSpPr/>
                <p:nvPr/>
              </p:nvSpPr>
              <p:spPr>
                <a:xfrm>
                  <a:off x="6972038" y="2720005"/>
                  <a:ext cx="2697305" cy="2696836"/>
                </a:xfrm>
                <a:custGeom>
                  <a:avLst/>
                  <a:gdLst>
                    <a:gd name="connsiteX0" fmla="*/ 2697305 w 2697305"/>
                    <a:gd name="connsiteY0" fmla="*/ 0 h 2696836"/>
                    <a:gd name="connsiteX1" fmla="*/ 2697305 w 2697305"/>
                    <a:gd name="connsiteY1" fmla="*/ 712488 h 2696836"/>
                    <a:gd name="connsiteX2" fmla="*/ 2556124 w 2697305"/>
                    <a:gd name="connsiteY2" fmla="*/ 719617 h 2696836"/>
                    <a:gd name="connsiteX3" fmla="*/ 719703 w 2697305"/>
                    <a:gd name="connsiteY3" fmla="*/ 2556038 h 2696836"/>
                    <a:gd name="connsiteX4" fmla="*/ 712594 w 2697305"/>
                    <a:gd name="connsiteY4" fmla="*/ 2696836 h 2696836"/>
                    <a:gd name="connsiteX5" fmla="*/ 0 w 2697305"/>
                    <a:gd name="connsiteY5" fmla="*/ 2696668 h 2696836"/>
                    <a:gd name="connsiteX6" fmla="*/ 2697305 w 2697305"/>
                    <a:gd name="connsiteY6" fmla="*/ 0 h 2696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97305" h="2696836">
                      <a:moveTo>
                        <a:pt x="2697305" y="0"/>
                      </a:moveTo>
                      <a:lnTo>
                        <a:pt x="2697305" y="712488"/>
                      </a:lnTo>
                      <a:lnTo>
                        <a:pt x="2556124" y="719617"/>
                      </a:lnTo>
                      <a:cubicBezTo>
                        <a:pt x="1587831" y="817953"/>
                        <a:pt x="818039" y="1587745"/>
                        <a:pt x="719703" y="2556038"/>
                      </a:cubicBezTo>
                      <a:lnTo>
                        <a:pt x="712594" y="2696836"/>
                      </a:lnTo>
                      <a:lnTo>
                        <a:pt x="0" y="2696668"/>
                      </a:lnTo>
                      <a:cubicBezTo>
                        <a:pt x="351" y="1207237"/>
                        <a:pt x="1207873" y="0"/>
                        <a:pt x="269730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id-ID" sz="24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" name="Arrow: Up 16">
                  <a:extLst>
                    <a:ext uri="{FF2B5EF4-FFF2-40B4-BE49-F238E27FC236}">
                      <a16:creationId xmlns:a16="http://schemas.microsoft.com/office/drawing/2014/main" id="{5CFD1931-BF75-4E7A-854A-A7629DAFD29B}"/>
                    </a:ext>
                  </a:extLst>
                </p:cNvPr>
                <p:cNvSpPr/>
                <p:nvPr/>
              </p:nvSpPr>
              <p:spPr>
                <a:xfrm rot="18900000" flipH="1">
                  <a:off x="6463506" y="2489598"/>
                  <a:ext cx="1828258" cy="1650930"/>
                </a:xfrm>
                <a:prstGeom prst="upArrow">
                  <a:avLst>
                    <a:gd name="adj1" fmla="val 42481"/>
                    <a:gd name="adj2" fmla="val 56748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</p:grp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CC228E3D-0797-43FF-AC40-6C8271B2C70E}"/>
                  </a:ext>
                </a:extLst>
              </p:cNvPr>
              <p:cNvGrpSpPr/>
              <p:nvPr/>
            </p:nvGrpSpPr>
            <p:grpSpPr>
              <a:xfrm>
                <a:off x="6130773" y="3466181"/>
                <a:ext cx="1611306" cy="1469064"/>
                <a:chOff x="9807703" y="5560375"/>
                <a:chExt cx="3205829" cy="2922827"/>
              </a:xfrm>
              <a:solidFill>
                <a:schemeClr val="accent3"/>
              </a:solidFill>
            </p:grpSpPr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C15FB3C1-29B8-41BF-9AA2-99F7306B1F58}"/>
                    </a:ext>
                  </a:extLst>
                </p:cNvPr>
                <p:cNvSpPr/>
                <p:nvPr/>
              </p:nvSpPr>
              <p:spPr>
                <a:xfrm>
                  <a:off x="9807703" y="5560375"/>
                  <a:ext cx="2697297" cy="2692420"/>
                </a:xfrm>
                <a:custGeom>
                  <a:avLst/>
                  <a:gdLst>
                    <a:gd name="connsiteX0" fmla="*/ 1984481 w 2697297"/>
                    <a:gd name="connsiteY0" fmla="*/ 0 h 2692420"/>
                    <a:gd name="connsiteX1" fmla="*/ 2697297 w 2697297"/>
                    <a:gd name="connsiteY1" fmla="*/ 1754 h 2692420"/>
                    <a:gd name="connsiteX2" fmla="*/ 0 w 2697297"/>
                    <a:gd name="connsiteY2" fmla="*/ 2692420 h 2692420"/>
                    <a:gd name="connsiteX3" fmla="*/ 0 w 2697297"/>
                    <a:gd name="connsiteY3" fmla="*/ 1979932 h 2692420"/>
                    <a:gd name="connsiteX4" fmla="*/ 141173 w 2697297"/>
                    <a:gd name="connsiteY4" fmla="*/ 1972803 h 2692420"/>
                    <a:gd name="connsiteX5" fmla="*/ 1977594 w 2697297"/>
                    <a:gd name="connsiteY5" fmla="*/ 136382 h 2692420"/>
                    <a:gd name="connsiteX6" fmla="*/ 1984481 w 2697297"/>
                    <a:gd name="connsiteY6" fmla="*/ 0 h 2692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97297" h="2692420">
                      <a:moveTo>
                        <a:pt x="1984481" y="0"/>
                      </a:moveTo>
                      <a:lnTo>
                        <a:pt x="2697297" y="1754"/>
                      </a:lnTo>
                      <a:cubicBezTo>
                        <a:pt x="2693637" y="1488838"/>
                        <a:pt x="1487089" y="2692420"/>
                        <a:pt x="0" y="2692420"/>
                      </a:cubicBezTo>
                      <a:lnTo>
                        <a:pt x="0" y="1979932"/>
                      </a:lnTo>
                      <a:lnTo>
                        <a:pt x="141173" y="1972803"/>
                      </a:lnTo>
                      <a:cubicBezTo>
                        <a:pt x="1109466" y="1874468"/>
                        <a:pt x="1879258" y="1104675"/>
                        <a:pt x="1977594" y="136382"/>
                      </a:cubicBezTo>
                      <a:lnTo>
                        <a:pt x="1984481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id-ID" sz="24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" name="Arrow: Up 14">
                  <a:extLst>
                    <a:ext uri="{FF2B5EF4-FFF2-40B4-BE49-F238E27FC236}">
                      <a16:creationId xmlns:a16="http://schemas.microsoft.com/office/drawing/2014/main" id="{B3C0DA69-B116-4252-B1AB-08CED00CFC93}"/>
                    </a:ext>
                  </a:extLst>
                </p:cNvPr>
                <p:cNvSpPr/>
                <p:nvPr/>
              </p:nvSpPr>
              <p:spPr>
                <a:xfrm rot="18900000" flipV="1">
                  <a:off x="11185274" y="6832272"/>
                  <a:ext cx="1828258" cy="1650930"/>
                </a:xfrm>
                <a:prstGeom prst="upArrow">
                  <a:avLst>
                    <a:gd name="adj1" fmla="val 42481"/>
                    <a:gd name="adj2" fmla="val 56748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800714E5-F33F-4320-85B1-587B9E9782E5}"/>
                  </a:ext>
                </a:extLst>
              </p:cNvPr>
              <p:cNvGrpSpPr/>
              <p:nvPr/>
            </p:nvGrpSpPr>
            <p:grpSpPr>
              <a:xfrm>
                <a:off x="4494487" y="3470572"/>
                <a:ext cx="1566745" cy="1509237"/>
                <a:chOff x="6552173" y="5569111"/>
                <a:chExt cx="3117172" cy="3002754"/>
              </a:xfrm>
              <a:solidFill>
                <a:schemeClr val="accent4"/>
              </a:solidFill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4BC6B15B-F102-4638-B75E-351E5BFF8162}"/>
                    </a:ext>
                  </a:extLst>
                </p:cNvPr>
                <p:cNvSpPr/>
                <p:nvPr/>
              </p:nvSpPr>
              <p:spPr>
                <a:xfrm>
                  <a:off x="6972103" y="5569111"/>
                  <a:ext cx="2697242" cy="2683684"/>
                </a:xfrm>
                <a:custGeom>
                  <a:avLst/>
                  <a:gdLst>
                    <a:gd name="connsiteX0" fmla="*/ 713193 w 2697242"/>
                    <a:gd name="connsiteY0" fmla="*/ 0 h 2683684"/>
                    <a:gd name="connsiteX1" fmla="*/ 719638 w 2697242"/>
                    <a:gd name="connsiteY1" fmla="*/ 127646 h 2683684"/>
                    <a:gd name="connsiteX2" fmla="*/ 2556059 w 2697242"/>
                    <a:gd name="connsiteY2" fmla="*/ 1964067 h 2683684"/>
                    <a:gd name="connsiteX3" fmla="*/ 2697242 w 2697242"/>
                    <a:gd name="connsiteY3" fmla="*/ 1971196 h 2683684"/>
                    <a:gd name="connsiteX4" fmla="*/ 2697242 w 2697242"/>
                    <a:gd name="connsiteY4" fmla="*/ 2683684 h 2683684"/>
                    <a:gd name="connsiteX5" fmla="*/ 0 w 2697242"/>
                    <a:gd name="connsiteY5" fmla="*/ 4895 h 2683684"/>
                    <a:gd name="connsiteX6" fmla="*/ 713193 w 2697242"/>
                    <a:gd name="connsiteY6" fmla="*/ 0 h 26836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97242" h="2683684">
                      <a:moveTo>
                        <a:pt x="713193" y="0"/>
                      </a:moveTo>
                      <a:lnTo>
                        <a:pt x="719638" y="127646"/>
                      </a:lnTo>
                      <a:cubicBezTo>
                        <a:pt x="817974" y="1095939"/>
                        <a:pt x="1587766" y="1865732"/>
                        <a:pt x="2556059" y="1964067"/>
                      </a:cubicBezTo>
                      <a:lnTo>
                        <a:pt x="2697242" y="1971196"/>
                      </a:lnTo>
                      <a:lnTo>
                        <a:pt x="2697242" y="2683684"/>
                      </a:lnTo>
                      <a:cubicBezTo>
                        <a:pt x="1214786" y="2683684"/>
                        <a:pt x="10175" y="1487315"/>
                        <a:pt x="0" y="4895"/>
                      </a:cubicBezTo>
                      <a:lnTo>
                        <a:pt x="713193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id-ID" sz="24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" name="Arrow: Up 12">
                  <a:extLst>
                    <a:ext uri="{FF2B5EF4-FFF2-40B4-BE49-F238E27FC236}">
                      <a16:creationId xmlns:a16="http://schemas.microsoft.com/office/drawing/2014/main" id="{7616C5FF-7240-49B8-95DD-16C715EBA44B}"/>
                    </a:ext>
                  </a:extLst>
                </p:cNvPr>
                <p:cNvSpPr/>
                <p:nvPr/>
              </p:nvSpPr>
              <p:spPr>
                <a:xfrm rot="2700000" flipH="1" flipV="1">
                  <a:off x="6463509" y="6832273"/>
                  <a:ext cx="1828256" cy="1650928"/>
                </a:xfrm>
                <a:prstGeom prst="upArrow">
                  <a:avLst>
                    <a:gd name="adj1" fmla="val 42481"/>
                    <a:gd name="adj2" fmla="val 56748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</p:grp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B31BCF2F-5210-4259-8EBB-CF7A87192A7A}"/>
                  </a:ext>
                </a:extLst>
              </p:cNvPr>
              <p:cNvSpPr/>
              <p:nvPr/>
            </p:nvSpPr>
            <p:spPr>
              <a:xfrm flipH="1">
                <a:off x="6138546" y="2394215"/>
                <a:ext cx="997551" cy="997603"/>
              </a:xfrm>
              <a:custGeom>
                <a:avLst/>
                <a:gdLst>
                  <a:gd name="connsiteX0" fmla="*/ 1984711 w 1984711"/>
                  <a:gd name="connsiteY0" fmla="*/ 0 h 1984816"/>
                  <a:gd name="connsiteX1" fmla="*/ 1984711 w 1984711"/>
                  <a:gd name="connsiteY1" fmla="*/ 1984816 h 1984816"/>
                  <a:gd name="connsiteX2" fmla="*/ 0 w 1984711"/>
                  <a:gd name="connsiteY2" fmla="*/ 1984348 h 1984816"/>
                  <a:gd name="connsiteX3" fmla="*/ 7109 w 1984711"/>
                  <a:gd name="connsiteY3" fmla="*/ 1843550 h 1984816"/>
                  <a:gd name="connsiteX4" fmla="*/ 1843530 w 1984711"/>
                  <a:gd name="connsiteY4" fmla="*/ 7129 h 1984816"/>
                  <a:gd name="connsiteX5" fmla="*/ 1984711 w 1984711"/>
                  <a:gd name="connsiteY5" fmla="*/ 0 h 1984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711" h="1984816">
                    <a:moveTo>
                      <a:pt x="1984711" y="0"/>
                    </a:moveTo>
                    <a:lnTo>
                      <a:pt x="1984711" y="1984816"/>
                    </a:lnTo>
                    <a:lnTo>
                      <a:pt x="0" y="1984348"/>
                    </a:lnTo>
                    <a:lnTo>
                      <a:pt x="7109" y="1843550"/>
                    </a:lnTo>
                    <a:cubicBezTo>
                      <a:pt x="105445" y="875257"/>
                      <a:pt x="875237" y="105465"/>
                      <a:pt x="1843530" y="7129"/>
                    </a:cubicBezTo>
                    <a:lnTo>
                      <a:pt x="1984711" y="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id-ID" sz="24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506CB577-559B-4EA6-9A4C-139FDE2A2B91}"/>
                </a:ext>
              </a:extLst>
            </p:cNvPr>
            <p:cNvSpPr/>
            <p:nvPr/>
          </p:nvSpPr>
          <p:spPr>
            <a:xfrm flipH="1">
              <a:off x="1404690" y="2534927"/>
              <a:ext cx="206435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rtl="1"/>
              <a:r>
                <a:rPr lang="fa-I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لورم ایپسوم متن ساختگی با تولید سادگی نامفهوم از صنعت چاپ، و با استفاده از طراحان گرافیک است، چاپگرها و متون بلکه روزنامه و مجله در ستون و سطرآنچنان که لازم است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FEC850F-AD71-4F13-835A-736974B47DAE}"/>
                </a:ext>
              </a:extLst>
            </p:cNvPr>
            <p:cNvSpPr/>
            <p:nvPr/>
          </p:nvSpPr>
          <p:spPr>
            <a:xfrm>
              <a:off x="8722954" y="2534927"/>
              <a:ext cx="206435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rtl="1"/>
              <a:r>
                <a:rPr lang="fa-I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لورم ایپسوم متن ساختگی با تولید سادگی نامفهوم از صنعت چاپ، و با استفاده از طراحان گرافیک است، چاپگرها و متون بلکه روزنامه و مجله در ستون و سطرآنچنان که لازم است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04FA045F-1742-4918-931B-676348429E6A}"/>
                </a:ext>
              </a:extLst>
            </p:cNvPr>
            <p:cNvSpPr/>
            <p:nvPr/>
          </p:nvSpPr>
          <p:spPr>
            <a:xfrm flipH="1">
              <a:off x="1404690" y="4696037"/>
              <a:ext cx="206435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rtl="1"/>
              <a:r>
                <a:rPr lang="fa-I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لورم ایپسوم متن ساختگی با تولید سادگی نامفهوم از صنعت چاپ، و با استفاده از طراحان گرافیک است، چاپگرها و متون بلکه روزنامه و مجله در ستون و سطرآنچنان که لازم است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954B198-C3C7-4846-8650-7D0B3FC055CC}"/>
                </a:ext>
              </a:extLst>
            </p:cNvPr>
            <p:cNvSpPr/>
            <p:nvPr/>
          </p:nvSpPr>
          <p:spPr>
            <a:xfrm>
              <a:off x="8722954" y="4696037"/>
              <a:ext cx="206435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rtl="1"/>
              <a:r>
                <a:rPr lang="fa-I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لورم ایپسوم متن ساختگی با تولید سادگی نامفهوم از صنعت چاپ، و با استفاده از طراحان گرافیک است، چاپگرها و متون بلکه روزنامه و مجله در ستون و سطرآنچنان که لازم است</a:t>
              </a:r>
            </a:p>
          </p:txBody>
        </p:sp>
        <p:sp>
          <p:nvSpPr>
            <p:cNvPr id="48" name="Text Placeholder 2">
              <a:extLst>
                <a:ext uri="{FF2B5EF4-FFF2-40B4-BE49-F238E27FC236}">
                  <a16:creationId xmlns:a16="http://schemas.microsoft.com/office/drawing/2014/main" id="{D32FDFA8-4D38-4F3C-AAE5-095688AE501E}"/>
                </a:ext>
              </a:extLst>
            </p:cNvPr>
            <p:cNvSpPr txBox="1">
              <a:spLocks/>
            </p:cNvSpPr>
            <p:nvPr/>
          </p:nvSpPr>
          <p:spPr>
            <a:xfrm>
              <a:off x="3510064" y="724829"/>
              <a:ext cx="5171872" cy="645561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a-IR" sz="4400" b="1" dirty="0">
                  <a:latin typeface="Arial Black" panose="020B0A04020102020204" pitchFamily="34" charset="0"/>
                  <a:cs typeface="B Titr" panose="00000700000000000000" pitchFamily="2" charset="-78"/>
                </a:rPr>
                <a:t>تیتر خود را وارد کنید</a:t>
              </a:r>
              <a:endParaRPr lang="id-ID" sz="4400" b="1" dirty="0">
                <a:latin typeface="Arial Black" panose="020B0A04020102020204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D12D264-32C5-4EF6-B0DE-66E3D3C49369}"/>
                </a:ext>
              </a:extLst>
            </p:cNvPr>
            <p:cNvSpPr txBox="1"/>
            <p:nvPr/>
          </p:nvSpPr>
          <p:spPr>
            <a:xfrm>
              <a:off x="1639699" y="2162688"/>
              <a:ext cx="18293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 algn="r" rtl="1">
                <a:buFont typeface="Arial" panose="020B0604020202020204" pitchFamily="34" charset="0"/>
                <a:buChar char="•"/>
              </a:pPr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cs typeface="B Titr" panose="00000700000000000000" pitchFamily="2" charset="-78"/>
                </a:rPr>
                <a:t>متن خود را وارد کنید</a:t>
              </a:r>
              <a:endParaRPr lang="id-ID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E2AA4C8-9CAB-4C03-8DD7-360F61638BFC}"/>
                </a:ext>
              </a:extLst>
            </p:cNvPr>
            <p:cNvSpPr txBox="1"/>
            <p:nvPr/>
          </p:nvSpPr>
          <p:spPr>
            <a:xfrm>
              <a:off x="8957963" y="2162688"/>
              <a:ext cx="18293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 algn="r" rtl="1">
                <a:buFont typeface="Arial" panose="020B0604020202020204" pitchFamily="34" charset="0"/>
                <a:buChar char="•"/>
              </a:pPr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cs typeface="B Titr" panose="00000700000000000000" pitchFamily="2" charset="-78"/>
                </a:rPr>
                <a:t>متن خود را وارد کنید</a:t>
              </a:r>
              <a:endParaRPr lang="id-ID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614F9A6E-3871-4B9D-9ABB-D1188EF3E218}"/>
                </a:ext>
              </a:extLst>
            </p:cNvPr>
            <p:cNvSpPr txBox="1"/>
            <p:nvPr/>
          </p:nvSpPr>
          <p:spPr>
            <a:xfrm>
              <a:off x="1639699" y="4353083"/>
              <a:ext cx="18293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 algn="r" rtl="1">
                <a:buFont typeface="Arial" panose="020B0604020202020204" pitchFamily="34" charset="0"/>
                <a:buChar char="•"/>
              </a:pPr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cs typeface="B Titr" panose="00000700000000000000" pitchFamily="2" charset="-78"/>
                </a:rPr>
                <a:t>متن خود را وارد کنید</a:t>
              </a:r>
              <a:endParaRPr lang="id-ID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E72800D7-EB04-427C-B2FE-2E3E63A7F234}"/>
                </a:ext>
              </a:extLst>
            </p:cNvPr>
            <p:cNvSpPr txBox="1"/>
            <p:nvPr/>
          </p:nvSpPr>
          <p:spPr>
            <a:xfrm>
              <a:off x="8957963" y="4353083"/>
              <a:ext cx="18293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 algn="r" rtl="1">
                <a:buFont typeface="Arial" panose="020B0604020202020204" pitchFamily="34" charset="0"/>
                <a:buChar char="•"/>
              </a:pPr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cs typeface="B Titr" panose="00000700000000000000" pitchFamily="2" charset="-78"/>
                </a:rPr>
                <a:t>متن خود را وارد کنید</a:t>
              </a:r>
              <a:endParaRPr lang="id-ID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cs typeface="B Titr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0412459"/>
      </p:ext>
    </p:extLst>
  </p:cSld>
  <p:clrMapOvr>
    <a:masterClrMapping/>
  </p:clrMapOvr>
  <p:transition spd="slow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hlinkClick r:id="rId2"/>
            <a:extLst>
              <a:ext uri="{FF2B5EF4-FFF2-40B4-BE49-F238E27FC236}">
                <a16:creationId xmlns:a16="http://schemas.microsoft.com/office/drawing/2014/main" id="{A771FEFC-1FEE-48CC-95ED-8B444D13664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48200" y="1781792"/>
            <a:ext cx="3399344" cy="2160000"/>
          </a:xfrm>
          <a:prstGeom prst="rect">
            <a:avLst/>
          </a:prstGeom>
        </p:spPr>
      </p:pic>
      <p:pic>
        <p:nvPicPr>
          <p:cNvPr id="7" name="Picture 6">
            <a:hlinkClick r:id="rId4"/>
            <a:extLst>
              <a:ext uri="{FF2B5EF4-FFF2-40B4-BE49-F238E27FC236}">
                <a16:creationId xmlns:a16="http://schemas.microsoft.com/office/drawing/2014/main" id="{FAFD8D5F-04A3-43CB-8077-9C8FC4C62BE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044379" y="4107061"/>
            <a:ext cx="3398960" cy="2159756"/>
          </a:xfrm>
          <a:prstGeom prst="rect">
            <a:avLst/>
          </a:prstGeom>
        </p:spPr>
      </p:pic>
      <p:pic>
        <p:nvPicPr>
          <p:cNvPr id="8" name="Picture 7">
            <a:hlinkClick r:id="rId6"/>
            <a:extLst>
              <a:ext uri="{FF2B5EF4-FFF2-40B4-BE49-F238E27FC236}">
                <a16:creationId xmlns:a16="http://schemas.microsoft.com/office/drawing/2014/main" id="{6B940E76-254C-4012-8BCF-2FF08BCAFBE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8043790" y="1782086"/>
            <a:ext cx="3400140" cy="2159413"/>
          </a:xfrm>
          <a:prstGeom prst="rect">
            <a:avLst/>
          </a:prstGeom>
        </p:spPr>
      </p:pic>
      <p:pic>
        <p:nvPicPr>
          <p:cNvPr id="9" name="Picture 8">
            <a:hlinkClick r:id="rId8"/>
            <a:extLst>
              <a:ext uri="{FF2B5EF4-FFF2-40B4-BE49-F238E27FC236}">
                <a16:creationId xmlns:a16="http://schemas.microsoft.com/office/drawing/2014/main" id="{C2D43386-69DD-4358-A6D4-54A364F61C8F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4396166" y="1781792"/>
            <a:ext cx="3399671" cy="2160000"/>
          </a:xfrm>
          <a:prstGeom prst="rect">
            <a:avLst/>
          </a:prstGeom>
        </p:spPr>
      </p:pic>
      <p:pic>
        <p:nvPicPr>
          <p:cNvPr id="10" name="Picture 9">
            <a:hlinkClick r:id="rId10"/>
            <a:extLst>
              <a:ext uri="{FF2B5EF4-FFF2-40B4-BE49-F238E27FC236}">
                <a16:creationId xmlns:a16="http://schemas.microsoft.com/office/drawing/2014/main" id="{DC02DD8C-7132-4402-8AD7-31DD2296A2EE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747711" y="4107472"/>
            <a:ext cx="3400320" cy="2158933"/>
          </a:xfrm>
          <a:prstGeom prst="rect">
            <a:avLst/>
          </a:prstGeom>
        </p:spPr>
      </p:pic>
      <p:pic>
        <p:nvPicPr>
          <p:cNvPr id="11" name="Picture 10">
            <a:hlinkClick r:id="rId12"/>
            <a:extLst>
              <a:ext uri="{FF2B5EF4-FFF2-40B4-BE49-F238E27FC236}">
                <a16:creationId xmlns:a16="http://schemas.microsoft.com/office/drawing/2014/main" id="{C60200ED-EE58-4973-8133-A3DDB3D827D6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4395878" y="4115564"/>
            <a:ext cx="3400065" cy="214274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4AF9597-3A53-491B-A20F-3D0B9BC3C600}"/>
              </a:ext>
            </a:extLst>
          </p:cNvPr>
          <p:cNvSpPr txBox="1"/>
          <p:nvPr/>
        </p:nvSpPr>
        <p:spPr>
          <a:xfrm>
            <a:off x="2253550" y="379263"/>
            <a:ext cx="7684540" cy="11910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defTabSz="1219170">
              <a:lnSpc>
                <a:spcPct val="120000"/>
              </a:lnSpc>
              <a:spcAft>
                <a:spcPts val="1200"/>
              </a:spcAft>
              <a:buClr>
                <a:srgbClr val="000000"/>
              </a:buClr>
              <a:defRPr/>
            </a:pPr>
            <a:r>
              <a:rPr lang="fa-IR" sz="3200" b="1" kern="0" dirty="0">
                <a:ln w="3175">
                  <a:noFill/>
                </a:ln>
                <a:solidFill>
                  <a:srgbClr val="EEEEEE">
                    <a:lumMod val="95000"/>
                  </a:srgbClr>
                </a:solidFill>
                <a:effectLst>
                  <a:outerShdw blurRad="88900" sx="102000" sy="102000" algn="ctr" rotWithShape="0">
                    <a:prstClr val="black">
                      <a:alpha val="20000"/>
                    </a:prstClr>
                  </a:outerShdw>
                </a:effectLst>
                <a:latin typeface="Arial" panose="020B0604020202020204" pitchFamily="34" charset="0"/>
                <a:cs typeface="B Titr" panose="00000700000000000000" pitchFamily="2" charset="-78"/>
                <a:sym typeface="Arial"/>
              </a:rPr>
              <a:t>قالب های بیشتر از جیب استور</a:t>
            </a:r>
          </a:p>
          <a:p>
            <a:pPr algn="ctr" defTabSz="1219170">
              <a:lnSpc>
                <a:spcPct val="120000"/>
              </a:lnSpc>
              <a:spcAft>
                <a:spcPts val="1200"/>
              </a:spcAft>
              <a:buClr>
                <a:srgbClr val="000000"/>
              </a:buClr>
              <a:defRPr/>
            </a:pPr>
            <a:r>
              <a:rPr lang="fa-IR" sz="2000" b="1" kern="0" dirty="0">
                <a:ln w="3175">
                  <a:noFill/>
                </a:ln>
                <a:solidFill>
                  <a:srgbClr val="EEEEEE">
                    <a:lumMod val="95000"/>
                  </a:srgbClr>
                </a:solidFill>
                <a:effectLst>
                  <a:outerShdw blurRad="88900" sx="102000" sy="102000" algn="ctr" rotWithShape="0">
                    <a:prstClr val="black">
                      <a:alpha val="20000"/>
                    </a:prstClr>
                  </a:outerShdw>
                </a:effectLst>
                <a:latin typeface="Arial" panose="020B0604020202020204" pitchFamily="34" charset="0"/>
                <a:cs typeface="B Titr" panose="00000700000000000000" pitchFamily="2" charset="-78"/>
                <a:sym typeface="Arial"/>
              </a:rPr>
              <a:t> (بر روی قالب کلیک  کنید)</a:t>
            </a:r>
            <a:endParaRPr lang="en-US" sz="2000" b="1" kern="0" dirty="0">
              <a:ln w="3175">
                <a:noFill/>
              </a:ln>
              <a:solidFill>
                <a:srgbClr val="EEEEEE">
                  <a:lumMod val="95000"/>
                </a:srgbClr>
              </a:solidFill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latin typeface="Arial" panose="020B0604020202020204" pitchFamily="34" charset="0"/>
              <a:cs typeface="B Titr" panose="00000700000000000000" pitchFamily="2" charset="-78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14006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6C5B4A14-5BFB-4B67-809D-2243D5B8090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50" b="31250"/>
          <a:stretch>
            <a:fillRect/>
          </a:stretch>
        </p:blipFill>
        <p:spPr/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C35D389E-B8D0-4F43-A28D-5B4DF91A77DB}"/>
              </a:ext>
            </a:extLst>
          </p:cNvPr>
          <p:cNvSpPr/>
          <p:nvPr/>
        </p:nvSpPr>
        <p:spPr>
          <a:xfrm>
            <a:off x="0" y="15118"/>
            <a:ext cx="12192000" cy="3429000"/>
          </a:xfrm>
          <a:prstGeom prst="rect">
            <a:avLst/>
          </a:prstGeom>
          <a:solidFill>
            <a:schemeClr val="tx2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pic>
        <p:nvPicPr>
          <p:cNvPr id="31" name="pasted-image.tiff">
            <a:extLst>
              <a:ext uri="{FF2B5EF4-FFF2-40B4-BE49-F238E27FC236}">
                <a16:creationId xmlns:a16="http://schemas.microsoft.com/office/drawing/2014/main" id="{A744DA61-0947-4F44-AE0C-D309A33A72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265" y="1529374"/>
            <a:ext cx="6952562" cy="3799252"/>
          </a:xfrm>
          <a:prstGeom prst="rect">
            <a:avLst/>
          </a:prstGeom>
          <a:ln w="12700">
            <a:miter lim="400000"/>
          </a:ln>
          <a:effectLst>
            <a:outerShdw blurRad="1270000" dir="5400000" sx="90000" sy="-19000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EFE2FAFD-2CB3-491A-AA2E-DEB50B782F2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4" r="4914"/>
          <a:stretch>
            <a:fillRect/>
          </a:stretch>
        </p:blipFill>
        <p:spPr/>
      </p:pic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B45C01B0-654C-4526-8FEB-EF0F8D9CCFF7}"/>
              </a:ext>
            </a:extLst>
          </p:cNvPr>
          <p:cNvSpPr txBox="1">
            <a:spLocks/>
          </p:cNvSpPr>
          <p:nvPr/>
        </p:nvSpPr>
        <p:spPr>
          <a:xfrm>
            <a:off x="7017286" y="1642547"/>
            <a:ext cx="4739839" cy="729700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sz="4400" b="1" dirty="0">
                <a:solidFill>
                  <a:schemeClr val="bg1"/>
                </a:solidFill>
                <a:latin typeface="Arial Black" panose="020B0A04020102020204" pitchFamily="34" charset="0"/>
                <a:cs typeface="B Titr" panose="00000700000000000000" pitchFamily="2" charset="-78"/>
              </a:rPr>
              <a:t>تیتر خود را وارد کنید</a:t>
            </a:r>
            <a:endParaRPr lang="id-ID" sz="4400" b="1" dirty="0">
              <a:solidFill>
                <a:schemeClr val="bg1"/>
              </a:solidFill>
              <a:latin typeface="Arial Black" panose="020B0A04020102020204" pitchFamily="34" charset="0"/>
              <a:cs typeface="B Titr" panose="00000700000000000000" pitchFamily="2" charset="-78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4F6CB13-BD02-4287-B933-C5548642F34E}"/>
              </a:ext>
            </a:extLst>
          </p:cNvPr>
          <p:cNvSpPr/>
          <p:nvPr/>
        </p:nvSpPr>
        <p:spPr>
          <a:xfrm>
            <a:off x="7315035" y="2957312"/>
            <a:ext cx="25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EE472D1-D42E-4E1F-8642-963E46381F11}"/>
              </a:ext>
            </a:extLst>
          </p:cNvPr>
          <p:cNvSpPr/>
          <p:nvPr/>
        </p:nvSpPr>
        <p:spPr>
          <a:xfrm>
            <a:off x="7315035" y="4460211"/>
            <a:ext cx="41443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لورم ایپسوم متن ساختگی با تولید سادگی نامفهوم از صنعت چاپ، و با استفاده از طراحان گرافیک است، چاپگرها و متون بلکه روزنامه و مجله در ستون و سطرآنچنان که لازم است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9F7350C-163C-49EB-A8B7-696D1DDCD957}"/>
              </a:ext>
            </a:extLst>
          </p:cNvPr>
          <p:cNvSpPr txBox="1"/>
          <p:nvPr/>
        </p:nvSpPr>
        <p:spPr>
          <a:xfrm>
            <a:off x="7315035" y="4029183"/>
            <a:ext cx="11480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متن خود را وارد کنید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A6D71C5-B7B6-4A95-9369-7D9150935467}"/>
              </a:ext>
            </a:extLst>
          </p:cNvPr>
          <p:cNvSpPr/>
          <p:nvPr/>
        </p:nvSpPr>
        <p:spPr>
          <a:xfrm>
            <a:off x="7427180" y="5972377"/>
            <a:ext cx="1230099" cy="233373"/>
          </a:xfrm>
          <a:prstGeom prst="roundRect">
            <a:avLst>
              <a:gd name="adj" fmla="val 96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711200" dist="317500" dir="5400000" sx="80000" sy="8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8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متن خود را وارد کنید</a:t>
            </a:r>
            <a:endParaRPr lang="id-ID" sz="8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05683061"/>
      </p:ext>
    </p:extLst>
  </p:cSld>
  <p:clrMapOvr>
    <a:masterClrMapping/>
  </p:clrMapOvr>
  <p:transition spd="slow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3D439023-65DF-4B32-B443-489FDF4631D9}"/>
              </a:ext>
            </a:extLst>
          </p:cNvPr>
          <p:cNvSpPr txBox="1"/>
          <p:nvPr/>
        </p:nvSpPr>
        <p:spPr>
          <a:xfrm>
            <a:off x="465673" y="1719262"/>
            <a:ext cx="40110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4000" b="1" dirty="0">
                <a:latin typeface="Arial Black" panose="020B0A04020102020204" pitchFamily="34" charset="0"/>
                <a:cs typeface="B Titr" panose="00000700000000000000" pitchFamily="2" charset="-78"/>
              </a:rPr>
              <a:t>تیتر خود را وارد کنید</a:t>
            </a:r>
            <a:endParaRPr lang="id-ID" sz="4000" b="1" dirty="0">
              <a:latin typeface="Arial Black" panose="020B0A04020102020204" pitchFamily="34" charset="0"/>
              <a:cs typeface="B Titr" panose="00000700000000000000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D80D501-452E-44EF-8D05-0E68B1052449}"/>
              </a:ext>
            </a:extLst>
          </p:cNvPr>
          <p:cNvSpPr/>
          <p:nvPr/>
        </p:nvSpPr>
        <p:spPr>
          <a:xfrm>
            <a:off x="981242" y="2843816"/>
            <a:ext cx="348299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لورم ایپسوم متن ساختگی با تولید سادگی نامفهوم از صنعت چاپ، و با استفاده از طراحان گرافیک است، چاپگرها و متون بلکه روزنامه و مجله در ستون و سطرآنچنان که لازم است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DAB5369E-56A5-442C-887E-ED6D79C6DEC8}"/>
              </a:ext>
            </a:extLst>
          </p:cNvPr>
          <p:cNvSpPr/>
          <p:nvPr/>
        </p:nvSpPr>
        <p:spPr>
          <a:xfrm>
            <a:off x="1065425" y="4855343"/>
            <a:ext cx="1230099" cy="233373"/>
          </a:xfrm>
          <a:prstGeom prst="roundRect">
            <a:avLst>
              <a:gd name="adj" fmla="val 96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711200" dist="317500" dir="5400000" sx="80000" sy="8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800" b="1" dirty="0">
                <a:solidFill>
                  <a:prstClr val="white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متن خود را وارد کنید</a:t>
            </a:r>
            <a:endParaRPr lang="id-ID" sz="800" b="1" dirty="0">
              <a:solidFill>
                <a:prstClr val="white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6D9C663B-4D72-4F85-927F-1C7C1679AF9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1" r="31271"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853D761B-FFEF-4928-8AA6-419E9B09432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52" r="296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00214878"/>
      </p:ext>
    </p:extLst>
  </p:cSld>
  <p:clrMapOvr>
    <a:masterClrMapping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4AAAE9BA-80AD-4835-80E6-43FC2D6863E3}"/>
              </a:ext>
            </a:extLst>
          </p:cNvPr>
          <p:cNvSpPr txBox="1"/>
          <p:nvPr/>
        </p:nvSpPr>
        <p:spPr>
          <a:xfrm>
            <a:off x="1431021" y="4759643"/>
            <a:ext cx="4389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4400" b="1" dirty="0">
                <a:latin typeface="Arial Black" panose="020B0A04020102020204" pitchFamily="34" charset="0"/>
                <a:cs typeface="B Titr" panose="00000700000000000000" pitchFamily="2" charset="-78"/>
              </a:rPr>
              <a:t>تیتر خود را وارد کنید</a:t>
            </a:r>
            <a:endParaRPr lang="id-ID" sz="4400" b="1" dirty="0">
              <a:latin typeface="Arial Black" panose="020B0A04020102020204" pitchFamily="34" charset="0"/>
              <a:cs typeface="B Titr" panose="00000700000000000000" pitchFamily="2" charset="-78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3C14DA0-76C1-41A0-9378-BF1A8C439DC0}"/>
              </a:ext>
            </a:extLst>
          </p:cNvPr>
          <p:cNvSpPr/>
          <p:nvPr/>
        </p:nvSpPr>
        <p:spPr>
          <a:xfrm>
            <a:off x="6665221" y="5003844"/>
            <a:ext cx="3482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لورم ایپسوم متن ساختگی با تولید سادگی نامفهوم از صنعت چاپ، و با استفاده از طراحان گرافیک است، چاپگرها و متون بلکه روزنامه و مجله در ستون و سطرآنچنان که لازم است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2547CAF-1800-41CA-8606-FC3B2A00DEEE}"/>
              </a:ext>
            </a:extLst>
          </p:cNvPr>
          <p:cNvSpPr/>
          <p:nvPr/>
        </p:nvSpPr>
        <p:spPr>
          <a:xfrm>
            <a:off x="8294464" y="2531329"/>
            <a:ext cx="2620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لورم ایپسوم متن ساختگی با تولید سادگی نامفهوم از صنعت چاپ، و با استفاده از طراحان گرافیک است، چاپگرها و متون بلکه روزنامه و مجله در ستون و سطرآنچنان که لازم است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5DC6864-0A21-4AA7-ABA1-F55C425EF1AE}"/>
              </a:ext>
            </a:extLst>
          </p:cNvPr>
          <p:cNvSpPr txBox="1"/>
          <p:nvPr/>
        </p:nvSpPr>
        <p:spPr>
          <a:xfrm>
            <a:off x="9388364" y="2194977"/>
            <a:ext cx="15263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1400" b="1" dirty="0">
                <a:latin typeface="Arial Black" panose="020B0A04020102020204" pitchFamily="34" charset="0"/>
                <a:cs typeface="B Titr" panose="00000700000000000000" pitchFamily="2" charset="-78"/>
              </a:rPr>
              <a:t>تیتر خود را وارد کنید</a:t>
            </a:r>
            <a:endParaRPr lang="id-ID" sz="1400" b="1" dirty="0">
              <a:latin typeface="Arial Black" panose="020B0A04020102020204" pitchFamily="34" charset="0"/>
              <a:cs typeface="B Titr" panose="00000700000000000000" pitchFamily="2" charset="-78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A718280-C6DA-4303-8D64-4D3A5103B2B4}"/>
              </a:ext>
            </a:extLst>
          </p:cNvPr>
          <p:cNvSpPr/>
          <p:nvPr/>
        </p:nvSpPr>
        <p:spPr>
          <a:xfrm>
            <a:off x="0" y="2098357"/>
            <a:ext cx="1474563" cy="10014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FE923ED-2DD5-433C-B2AA-D31738F887AB}"/>
              </a:ext>
            </a:extLst>
          </p:cNvPr>
          <p:cNvSpPr/>
          <p:nvPr/>
        </p:nvSpPr>
        <p:spPr>
          <a:xfrm>
            <a:off x="8406716" y="3896600"/>
            <a:ext cx="1230099" cy="233373"/>
          </a:xfrm>
          <a:prstGeom prst="roundRect">
            <a:avLst>
              <a:gd name="adj" fmla="val 96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711200" dist="317500" dir="5400000" sx="80000" sy="8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800" b="1" dirty="0">
                <a:solidFill>
                  <a:prstClr val="white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متن خود را وارد کنید</a:t>
            </a:r>
            <a:endParaRPr lang="id-ID" sz="800" b="1" dirty="0">
              <a:solidFill>
                <a:prstClr val="white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A30F7427-026C-45B7-A516-2E031571C05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2" r="5222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E70E85BA-F9E8-4515-965E-C1191E4038E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2" r="45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61529848"/>
      </p:ext>
    </p:extLst>
  </p:cSld>
  <p:clrMapOvr>
    <a:masterClrMapping/>
  </p:clrMapOvr>
  <p:transition spd="slow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2D1959A0-1A76-442C-ADA4-5E23A158E32F}"/>
              </a:ext>
            </a:extLst>
          </p:cNvPr>
          <p:cNvGrpSpPr/>
          <p:nvPr/>
        </p:nvGrpSpPr>
        <p:grpSpPr>
          <a:xfrm>
            <a:off x="798724" y="1855492"/>
            <a:ext cx="3467616" cy="3056799"/>
            <a:chOff x="914840" y="2029490"/>
            <a:chExt cx="3467616" cy="305679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3864CA1-0928-4C20-9044-77271191326D}"/>
                </a:ext>
              </a:extLst>
            </p:cNvPr>
            <p:cNvSpPr txBox="1"/>
            <p:nvPr/>
          </p:nvSpPr>
          <p:spPr>
            <a:xfrm>
              <a:off x="914840" y="2029490"/>
              <a:ext cx="34676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3200" b="1" dirty="0">
                  <a:latin typeface="Arial Black" panose="020B0A04020102020204" pitchFamily="34" charset="0"/>
                  <a:cs typeface="B Titr" panose="00000700000000000000" pitchFamily="2" charset="-78"/>
                </a:rPr>
                <a:t>تیتر خود را وارد کنید</a:t>
              </a:r>
              <a:endParaRPr lang="id-ID" sz="3200" b="1" dirty="0">
                <a:latin typeface="Arial Black" panose="020B0A04020102020204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4A472A5-8688-4B5D-991F-7BEE87CF7919}"/>
                </a:ext>
              </a:extLst>
            </p:cNvPr>
            <p:cNvSpPr/>
            <p:nvPr/>
          </p:nvSpPr>
          <p:spPr>
            <a:xfrm>
              <a:off x="914841" y="4439958"/>
              <a:ext cx="326527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rtl="1"/>
              <a:r>
                <a:rPr lang="fa-I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لورم ایپسوم متن ساختگی با تولید سادگی نامفهوم از صنعت چاپ، و با استفاده از طراحان گرافیک است، چاپگرها و متون بلکه روزنامه و مجله در ستون و سطرآنچنان که لازم است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D788A36-26DA-4B69-AE55-A33DE56AC851}"/>
                </a:ext>
              </a:extLst>
            </p:cNvPr>
            <p:cNvSpPr/>
            <p:nvPr/>
          </p:nvSpPr>
          <p:spPr>
            <a:xfrm>
              <a:off x="914841" y="3588657"/>
              <a:ext cx="326527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rtl="1"/>
              <a:r>
                <a:rPr lang="fa-I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لورم ایپسوم متن ساختگی با تولید سادگی نامفهوم از صنعت چاپ، و با استفاده از طراحان گرافیک است، چاپگرها و متون بلکه روزنامه و مجله در ستون و سطرآنچنان که لازم است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18DC218-2DD2-49F2-A832-60B58F101D46}"/>
                </a:ext>
              </a:extLst>
            </p:cNvPr>
            <p:cNvSpPr txBox="1"/>
            <p:nvPr/>
          </p:nvSpPr>
          <p:spPr>
            <a:xfrm>
              <a:off x="2745107" y="3222822"/>
              <a:ext cx="154080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a-I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Black" panose="020B0A04020102020204" pitchFamily="34" charset="0"/>
                  <a:cs typeface="B Titr" panose="00000700000000000000" pitchFamily="2" charset="-78"/>
                </a:rPr>
                <a:t>متن خود را وارد کنید</a:t>
              </a:r>
              <a:endParaRPr lang="id-ID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cs typeface="B Titr" panose="00000700000000000000" pitchFamily="2" charset="-78"/>
              </a:endParaRPr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0391A137-1C0C-4BF9-ABCE-884FC9B74B30}"/>
              </a:ext>
            </a:extLst>
          </p:cNvPr>
          <p:cNvSpPr/>
          <p:nvPr/>
        </p:nvSpPr>
        <p:spPr>
          <a:xfrm>
            <a:off x="8237083" y="4062684"/>
            <a:ext cx="22206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لورم ایپسوم متن ساختگی با تولید سادگی نامفهوم از صنعت چاپ، و با استفاده از طراحان گرافیک است، چاپگرها و متون بلکه روزنامه و مجله در ستون و سطرآنچنان که لازم است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2DDB65-27A7-4E67-81CE-F687B78EFC50}"/>
              </a:ext>
            </a:extLst>
          </p:cNvPr>
          <p:cNvSpPr txBox="1"/>
          <p:nvPr/>
        </p:nvSpPr>
        <p:spPr>
          <a:xfrm>
            <a:off x="8916962" y="3731741"/>
            <a:ext cx="15408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cs typeface="B Titr" panose="00000700000000000000" pitchFamily="2" charset="-78"/>
              </a:rPr>
              <a:t>متن خود را وارد کنید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  <a:latin typeface="Arial Black" panose="020B0A04020102020204" pitchFamily="34" charset="0"/>
              <a:cs typeface="B Titr" panose="000007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A2C4DF1-D174-46AF-B495-5D3FC3C83B8D}"/>
              </a:ext>
            </a:extLst>
          </p:cNvPr>
          <p:cNvSpPr/>
          <p:nvPr/>
        </p:nvSpPr>
        <p:spPr>
          <a:xfrm>
            <a:off x="8237082" y="5340400"/>
            <a:ext cx="29899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لورم ایپسوم متن ساختگی با تولید سادگی نامفهوم از صنعت چاپ، و با استفاده از طراحان گرافیک است، چاپگرها و متون بلکه روزنامه و مجله در ستون و سطرآنچنان که لازم است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32CDA77A-4540-4278-A2C9-34E4774F6C6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47" r="34147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609F6409-9A2A-44CB-BFC1-76EAC491E41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73" r="2347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44989007"/>
      </p:ext>
    </p:extLst>
  </p:cSld>
  <p:clrMapOvr>
    <a:masterClrMapping/>
  </p:clrMapOvr>
  <p:transition spd="slow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E07830E7-FA64-45B9-BB79-D26931DC5BD5}"/>
              </a:ext>
            </a:extLst>
          </p:cNvPr>
          <p:cNvGrpSpPr/>
          <p:nvPr/>
        </p:nvGrpSpPr>
        <p:grpSpPr>
          <a:xfrm>
            <a:off x="6924676" y="1634394"/>
            <a:ext cx="4657724" cy="2210104"/>
            <a:chOff x="799148" y="2037274"/>
            <a:chExt cx="4657724" cy="2210104"/>
          </a:xfrm>
        </p:grpSpPr>
        <p:sp>
          <p:nvSpPr>
            <p:cNvPr id="5" name="Text Placeholder 2">
              <a:extLst>
                <a:ext uri="{FF2B5EF4-FFF2-40B4-BE49-F238E27FC236}">
                  <a16:creationId xmlns:a16="http://schemas.microsoft.com/office/drawing/2014/main" id="{7B2736DE-E0A8-4068-AE52-12695B02EBB3}"/>
                </a:ext>
              </a:extLst>
            </p:cNvPr>
            <p:cNvSpPr txBox="1">
              <a:spLocks/>
            </p:cNvSpPr>
            <p:nvPr/>
          </p:nvSpPr>
          <p:spPr>
            <a:xfrm>
              <a:off x="799148" y="2037274"/>
              <a:ext cx="4657724" cy="900988"/>
            </a:xfrm>
            <a:prstGeom prst="rect">
              <a:avLst/>
            </a:prstGeom>
          </p:spPr>
          <p:txBody>
            <a:bodyPr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rtl="1"/>
              <a:r>
                <a:rPr lang="fa-IR" sz="4400" b="1" dirty="0">
                  <a:latin typeface="Arial Black" panose="020B0A04020102020204" pitchFamily="34" charset="0"/>
                  <a:cs typeface="B Titr" panose="00000700000000000000" pitchFamily="2" charset="-78"/>
                </a:rPr>
                <a:t>تیتر خود را وارد کنید</a:t>
              </a:r>
              <a:endParaRPr lang="id-ID" sz="4400" b="1" dirty="0">
                <a:latin typeface="Arial Black" panose="020B0A04020102020204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FF8DDEF-58AC-4A49-8FC7-A699C72EC49B}"/>
                </a:ext>
              </a:extLst>
            </p:cNvPr>
            <p:cNvSpPr/>
            <p:nvPr/>
          </p:nvSpPr>
          <p:spPr>
            <a:xfrm>
              <a:off x="1208830" y="3416381"/>
              <a:ext cx="383836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لورم ایپسوم متن ساختگی با تولید سادگی نامفهوم از صنعت چاپ، و با استفاده از طراحان گرافیک است، چاپگرها و متون بلکه روزنامه و مجله در ستون و سطرآنچنان که لازم است</a:t>
              </a:r>
            </a:p>
          </p:txBody>
        </p:sp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5D830A7-6469-4656-9D54-723E38E7A8F5}"/>
              </a:ext>
            </a:extLst>
          </p:cNvPr>
          <p:cNvSpPr/>
          <p:nvPr/>
        </p:nvSpPr>
        <p:spPr>
          <a:xfrm>
            <a:off x="7042874" y="4990233"/>
            <a:ext cx="1230099" cy="233373"/>
          </a:xfrm>
          <a:prstGeom prst="roundRect">
            <a:avLst>
              <a:gd name="adj" fmla="val 96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711200" dist="317500" dir="5400000" sx="80000" sy="8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800" b="1" dirty="0">
                <a:solidFill>
                  <a:prstClr val="white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متن خود را وارد کنید</a:t>
            </a:r>
            <a:endParaRPr lang="id-ID" sz="800" b="1" dirty="0">
              <a:solidFill>
                <a:prstClr val="white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9E9D5911-602B-437F-BD25-DF8C81E923F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06" r="2450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8814055"/>
      </p:ext>
    </p:extLst>
  </p:cSld>
  <p:clrMapOvr>
    <a:masterClrMapping/>
  </p:clrMapOvr>
  <p:transition spd="slow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A97B9FA-64FB-434B-A6E9-CFD02677D06C}"/>
              </a:ext>
            </a:extLst>
          </p:cNvPr>
          <p:cNvSpPr/>
          <p:nvPr/>
        </p:nvSpPr>
        <p:spPr>
          <a:xfrm>
            <a:off x="554419" y="737238"/>
            <a:ext cx="5189793" cy="52033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0" sx="80000" sy="80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492B323-E6E4-4101-A7F8-D6DF9BFF53D1}"/>
              </a:ext>
            </a:extLst>
          </p:cNvPr>
          <p:cNvSpPr txBox="1">
            <a:spLocks/>
          </p:cNvSpPr>
          <p:nvPr/>
        </p:nvSpPr>
        <p:spPr>
          <a:xfrm>
            <a:off x="1138029" y="1718517"/>
            <a:ext cx="4022575" cy="1509129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sz="4400" b="1" dirty="0">
                <a:latin typeface="Arial Black" panose="020B0A04020102020204" pitchFamily="34" charset="0"/>
                <a:cs typeface="B Titr" panose="00000700000000000000" pitchFamily="2" charset="-78"/>
              </a:rPr>
              <a:t>تیتر خود را وارد کنید</a:t>
            </a:r>
            <a:endParaRPr lang="id-ID" sz="4400" b="1" dirty="0">
              <a:latin typeface="Arial Black" panose="020B0A04020102020204" pitchFamily="34" charset="0"/>
              <a:cs typeface="B Titr" panose="00000700000000000000" pitchFamily="2" charset="-78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055621A-B675-480C-9543-89A40498D9BE}"/>
              </a:ext>
            </a:extLst>
          </p:cNvPr>
          <p:cNvSpPr/>
          <p:nvPr/>
        </p:nvSpPr>
        <p:spPr>
          <a:xfrm>
            <a:off x="1324402" y="3227646"/>
            <a:ext cx="360324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لورم ایپسوم متن ساختگی با تولید سادگی نامفهوم از صنعت چاپ، و با استفاده از طراحان گرافیک است، چاپگرها و متون بلکه روزنامه و مجله در ستون و سطرآنچنان که لازم است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FDED4D1-6842-4D95-B53D-890BBB074821}"/>
              </a:ext>
            </a:extLst>
          </p:cNvPr>
          <p:cNvSpPr/>
          <p:nvPr/>
        </p:nvSpPr>
        <p:spPr>
          <a:xfrm>
            <a:off x="1222647" y="4906111"/>
            <a:ext cx="1230099" cy="233373"/>
          </a:xfrm>
          <a:prstGeom prst="roundRect">
            <a:avLst>
              <a:gd name="adj" fmla="val 96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711200" dist="317500" dir="5400000" sx="80000" sy="8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800" b="1" dirty="0">
                <a:solidFill>
                  <a:prstClr val="white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متن خود را وارد کنید</a:t>
            </a:r>
            <a:endParaRPr lang="id-ID" sz="800" b="1" dirty="0">
              <a:solidFill>
                <a:prstClr val="white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EA572C3-D35D-4437-B407-16F61700AD0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64" r="19464"/>
          <a:stretch>
            <a:fillRect/>
          </a:stretch>
        </p:blipFill>
        <p:spPr/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3A55BBFB-B207-4FF4-8349-969E9C2FA25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3" b="6983"/>
          <a:stretch>
            <a:fillRect/>
          </a:stretch>
        </p:blipFill>
        <p:spPr/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928D52DC-2413-429D-9065-8BD0984BBE1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8" r="218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34436611"/>
      </p:ext>
    </p:extLst>
  </p:cSld>
  <p:clrMapOvr>
    <a:masterClrMapping/>
  </p:clrMapOvr>
  <p:transition spd="slow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2D5F5F6-4568-4176-94B9-14FC09DA9D7E}"/>
              </a:ext>
            </a:extLst>
          </p:cNvPr>
          <p:cNvSpPr/>
          <p:nvPr/>
        </p:nvSpPr>
        <p:spPr>
          <a:xfrm>
            <a:off x="1163600" y="5545421"/>
            <a:ext cx="28207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لورم ایپسوم متن ساختگی با تولید سادگی نامفهوم از صنعت چاپ، و با استفاده از طراحان گرافیک است، چاپگرها و متون بلکه روزنامه و مجله در ستون و سطرآنچنان که لازم است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5009383-707B-4E3C-9952-531DA3772A9C}"/>
              </a:ext>
            </a:extLst>
          </p:cNvPr>
          <p:cNvSpPr txBox="1">
            <a:spLocks/>
          </p:cNvSpPr>
          <p:nvPr/>
        </p:nvSpPr>
        <p:spPr>
          <a:xfrm>
            <a:off x="1145226" y="1600470"/>
            <a:ext cx="2820787" cy="392690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cs typeface="B Titr" panose="00000700000000000000" pitchFamily="2" charset="-78"/>
              </a:rPr>
              <a:t>عنوان را وارد کنید</a:t>
            </a:r>
            <a:endParaRPr lang="id-ID" sz="2400" b="1" dirty="0">
              <a:solidFill>
                <a:schemeClr val="tx1">
                  <a:lumMod val="85000"/>
                  <a:lumOff val="15000"/>
                </a:schemeClr>
              </a:solidFill>
              <a:latin typeface="Arial Black" panose="020B0A0402010202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52C6CAC2-8326-49F0-9C59-F2AB6AE3FBBC}"/>
              </a:ext>
            </a:extLst>
          </p:cNvPr>
          <p:cNvSpPr txBox="1">
            <a:spLocks/>
          </p:cNvSpPr>
          <p:nvPr/>
        </p:nvSpPr>
        <p:spPr>
          <a:xfrm>
            <a:off x="1145226" y="2042021"/>
            <a:ext cx="2820787" cy="441552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sz="1800" dirty="0">
                <a:latin typeface="Adobe Arabic" panose="02040503050201020203" pitchFamily="18" charset="-78"/>
                <a:cs typeface="Adobe Arabic" panose="02040503050201020203" pitchFamily="18" charset="-78"/>
              </a:rPr>
              <a:t>عنوان دوم را وارد کنید</a:t>
            </a:r>
            <a:endParaRPr lang="id-ID" sz="18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452464C-2DE1-4710-8E82-646AF7C65A6D}"/>
              </a:ext>
            </a:extLst>
          </p:cNvPr>
          <p:cNvSpPr/>
          <p:nvPr/>
        </p:nvSpPr>
        <p:spPr>
          <a:xfrm>
            <a:off x="4685606" y="5545421"/>
            <a:ext cx="28207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لورم ایپسوم متن ساختگی با تولید سادگی نامفهوم از صنعت چاپ، و با استفاده از طراحان گرافیک است، چاپگرها و متون بلکه روزنامه و مجله در ستون و سطرآنچنان که لازم است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57A57D6-6726-487F-A72B-F40C4B6C8B9F}"/>
              </a:ext>
            </a:extLst>
          </p:cNvPr>
          <p:cNvSpPr txBox="1">
            <a:spLocks/>
          </p:cNvSpPr>
          <p:nvPr/>
        </p:nvSpPr>
        <p:spPr>
          <a:xfrm>
            <a:off x="4676418" y="1600470"/>
            <a:ext cx="2820787" cy="392690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cs typeface="B Titr" panose="00000700000000000000" pitchFamily="2" charset="-78"/>
              </a:rPr>
              <a:t>عنوان را وارد کنید</a:t>
            </a:r>
            <a:endParaRPr lang="id-ID" sz="2400" b="1" dirty="0">
              <a:solidFill>
                <a:schemeClr val="tx1">
                  <a:lumMod val="85000"/>
                  <a:lumOff val="15000"/>
                </a:schemeClr>
              </a:solidFill>
              <a:latin typeface="Arial Black" panose="020B0A0402010202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0F25892-AB4A-4197-A940-4EAFBD428168}"/>
              </a:ext>
            </a:extLst>
          </p:cNvPr>
          <p:cNvSpPr txBox="1">
            <a:spLocks/>
          </p:cNvSpPr>
          <p:nvPr/>
        </p:nvSpPr>
        <p:spPr>
          <a:xfrm>
            <a:off x="4696260" y="2042021"/>
            <a:ext cx="2820787" cy="441552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rtl="1"/>
            <a:r>
              <a:rPr lang="fa-IR" sz="1800" dirty="0">
                <a:latin typeface="Adobe Arabic" panose="02040503050201020203" pitchFamily="18" charset="-78"/>
                <a:cs typeface="Adobe Arabic" panose="02040503050201020203" pitchFamily="18" charset="-78"/>
              </a:rPr>
              <a:t>عنوان دوم را وارد کنید</a:t>
            </a:r>
            <a:endParaRPr lang="id-ID" sz="18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2E06F2C-3042-4008-BB74-8A6EE70473C6}"/>
              </a:ext>
            </a:extLst>
          </p:cNvPr>
          <p:cNvSpPr/>
          <p:nvPr/>
        </p:nvSpPr>
        <p:spPr>
          <a:xfrm>
            <a:off x="8189240" y="5545421"/>
            <a:ext cx="28207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لورم ایپسوم متن ساختگی با تولید سادگی نامفهوم از صنعت چاپ، و با استفاده از طراحان گرافیک است، چاپگرها و متون بلکه روزنامه و مجله در ستون و سطرآنچنان که لازم است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A94FF94-2FAF-4A96-AE43-44A9D49DA434}"/>
              </a:ext>
            </a:extLst>
          </p:cNvPr>
          <p:cNvSpPr txBox="1">
            <a:spLocks/>
          </p:cNvSpPr>
          <p:nvPr/>
        </p:nvSpPr>
        <p:spPr>
          <a:xfrm>
            <a:off x="8207612" y="1605342"/>
            <a:ext cx="2820787" cy="392690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cs typeface="B Titr" panose="00000700000000000000" pitchFamily="2" charset="-78"/>
              </a:rPr>
              <a:t>عنوان را وارد کنید</a:t>
            </a:r>
            <a:endParaRPr lang="id-ID" sz="2400" b="1" dirty="0">
              <a:solidFill>
                <a:schemeClr val="tx1">
                  <a:lumMod val="85000"/>
                  <a:lumOff val="15000"/>
                </a:schemeClr>
              </a:solidFill>
              <a:latin typeface="Arial Black" panose="020B0A04020102020204" pitchFamily="34" charset="0"/>
              <a:cs typeface="B Titr" panose="00000700000000000000" pitchFamily="2" charset="-78"/>
            </a:endParaRPr>
          </a:p>
          <a:p>
            <a:pPr algn="l"/>
            <a:endParaRPr lang="id-ID" sz="2400" b="1" dirty="0">
              <a:solidFill>
                <a:schemeClr val="tx1">
                  <a:lumMod val="85000"/>
                  <a:lumOff val="15000"/>
                </a:schemeClr>
              </a:solidFill>
              <a:latin typeface="Arial Black" panose="020B0A04020102020204" pitchFamily="34" charset="0"/>
              <a:cs typeface="B Titr" panose="00000700000000000000" pitchFamily="2" charset="-78"/>
            </a:endParaRP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8EBC1F46-B538-4C14-A716-6B017D40259B}"/>
              </a:ext>
            </a:extLst>
          </p:cNvPr>
          <p:cNvSpPr txBox="1">
            <a:spLocks/>
          </p:cNvSpPr>
          <p:nvPr/>
        </p:nvSpPr>
        <p:spPr>
          <a:xfrm>
            <a:off x="3158641" y="496192"/>
            <a:ext cx="5874718" cy="757131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sz="4400" b="1" dirty="0">
                <a:latin typeface="Arial Black" panose="020B0A04020102020204" pitchFamily="34" charset="0"/>
                <a:cs typeface="B Titr" panose="00000700000000000000" pitchFamily="2" charset="-78"/>
              </a:rPr>
              <a:t>تیتر خود را وارد کنید</a:t>
            </a:r>
            <a:endParaRPr lang="id-ID" sz="4400" b="1" dirty="0">
              <a:latin typeface="Arial Black" panose="020B0A04020102020204" pitchFamily="34" charset="0"/>
              <a:cs typeface="B Titr" panose="00000700000000000000" pitchFamily="2" charset="-78"/>
            </a:endParaRPr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2E29D3A6-9C93-412A-96F7-FA5D7187FAC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57" r="20357"/>
          <a:stretch>
            <a:fillRect/>
          </a:stretch>
        </p:blipFill>
        <p:spPr/>
      </p:pic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083C22B9-81C9-4945-90E5-C54852A8D11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5" r="18625"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7504F931-F3B8-4564-827E-4A08548F5B7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95" r="17795"/>
          <a:stretch>
            <a:fillRect/>
          </a:stretch>
        </p:blipFill>
        <p:spPr/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EB45DFC9-95C0-4FDF-A4E0-65D03735AFC6}"/>
              </a:ext>
            </a:extLst>
          </p:cNvPr>
          <p:cNvSpPr txBox="1">
            <a:spLocks/>
          </p:cNvSpPr>
          <p:nvPr/>
        </p:nvSpPr>
        <p:spPr>
          <a:xfrm>
            <a:off x="8247294" y="2042021"/>
            <a:ext cx="2820787" cy="441552"/>
          </a:xfrm>
          <a:prstGeom prst="rect">
            <a:avLst/>
          </a:prstGeom>
        </p:spPr>
        <p:txBody>
          <a:bodyPr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sz="1800" dirty="0">
                <a:latin typeface="Adobe Arabic" panose="02040503050201020203" pitchFamily="18" charset="-78"/>
                <a:cs typeface="Adobe Arabic" panose="02040503050201020203" pitchFamily="18" charset="-78"/>
              </a:rPr>
              <a:t>عنوان دوم را وارد کنید</a:t>
            </a:r>
            <a:endParaRPr lang="id-ID" sz="18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90816420"/>
      </p:ext>
    </p:extLst>
  </p:cSld>
  <p:clrMapOvr>
    <a:masterClrMapping/>
  </p:clrMapOvr>
  <p:transition spd="slow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4A60544-F1B5-4DBC-AC81-1BBD97803D47}"/>
              </a:ext>
            </a:extLst>
          </p:cNvPr>
          <p:cNvSpPr/>
          <p:nvPr/>
        </p:nvSpPr>
        <p:spPr>
          <a:xfrm>
            <a:off x="1062869" y="3057441"/>
            <a:ext cx="44815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لورم ایپسوم متن ساختگی با تولید سادگی نامفهوم از صنعت چاپ، و با استفاده از طراحان گرافیک است، چاپگرها و متون بلکه روزنامه و مجله در ستون و سطرآنچنان که لازم است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24CEE13-C844-409D-9E6D-F6A69331E16E}"/>
              </a:ext>
            </a:extLst>
          </p:cNvPr>
          <p:cNvSpPr txBox="1"/>
          <p:nvPr/>
        </p:nvSpPr>
        <p:spPr>
          <a:xfrm>
            <a:off x="1062869" y="1682053"/>
            <a:ext cx="4389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4400" b="1" dirty="0">
                <a:latin typeface="Arial Black" panose="020B0A04020102020204" pitchFamily="34" charset="0"/>
                <a:cs typeface="B Titr" panose="00000700000000000000" pitchFamily="2" charset="-78"/>
              </a:rPr>
              <a:t>تیتر خود را وارد کنید</a:t>
            </a:r>
            <a:endParaRPr lang="id-ID" sz="4400" b="1" dirty="0">
              <a:latin typeface="Arial Black" panose="020B0A04020102020204" pitchFamily="34" charset="0"/>
              <a:cs typeface="B Titr" panose="00000700000000000000" pitchFamily="2" charset="-78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82BCE6A-D739-4266-9568-8BF28149FCAC}"/>
              </a:ext>
            </a:extLst>
          </p:cNvPr>
          <p:cNvSpPr/>
          <p:nvPr/>
        </p:nvSpPr>
        <p:spPr>
          <a:xfrm>
            <a:off x="1222647" y="4906111"/>
            <a:ext cx="1230099" cy="233373"/>
          </a:xfrm>
          <a:prstGeom prst="roundRect">
            <a:avLst>
              <a:gd name="adj" fmla="val 96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711200" dist="317500" dir="5400000" sx="80000" sy="8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400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اطلاعات بیشتر</a:t>
            </a:r>
            <a:endParaRPr lang="id-ID" sz="1400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8515E3CD-253F-40F7-967C-BCA555A4FAF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70" r="18670"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540583E7-4710-4E8B-B8BF-1B9F95EE394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35" r="17835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E97F65D5-A120-4153-AA61-0111483A84F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67" r="20367"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A847C833-38C9-4425-9193-588EC002E42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16" r="204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40930311"/>
      </p:ext>
    </p:extLst>
  </p:cSld>
  <p:clrMapOvr>
    <a:masterClrMapping/>
  </p:clrMapOvr>
  <p:transition spd="slow">
    <p:wipe dir="r"/>
  </p:transition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1065</Words>
  <Application>Microsoft Office PowerPoint</Application>
  <PresentationFormat>Widescreen</PresentationFormat>
  <Paragraphs>74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 Light</vt:lpstr>
      <vt:lpstr>Calibri</vt:lpstr>
      <vt:lpstr>Arial Black</vt:lpstr>
      <vt:lpstr>Adobe Arabic</vt:lpstr>
      <vt:lpstr>Segoe UI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ikrom morki</dc:creator>
  <cp:lastModifiedBy>AdminTL</cp:lastModifiedBy>
  <cp:revision>54</cp:revision>
  <dcterms:created xsi:type="dcterms:W3CDTF">2020-03-05T04:27:09Z</dcterms:created>
  <dcterms:modified xsi:type="dcterms:W3CDTF">2023-05-28T09:04:29Z</dcterms:modified>
</cp:coreProperties>
</file>